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2" r:id="rId14"/>
    <p:sldId id="273" r:id="rId15"/>
    <p:sldId id="277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95" d="100"/>
          <a:sy n="95" d="100"/>
        </p:scale>
        <p:origin x="110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4A74E2-EE7F-41B6-A147-A40127782760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009E2E-C35E-415C-9965-AF2B9C932C8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01000" cy="562672"/>
          </a:xfrm>
        </p:spPr>
        <p:txBody>
          <a:bodyPr/>
          <a:lstStyle/>
          <a:p>
            <a:r>
              <a:rPr lang="en-US" dirty="0" smtClean="0"/>
              <a:t>Industrial Training @ceymplon(Pvt)Ltd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609600" y="5562600"/>
            <a:ext cx="2209800" cy="217932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Amalaseely Arulthasan</a:t>
            </a:r>
          </a:p>
          <a:p>
            <a:r>
              <a:rPr lang="en-US" sz="1600" dirty="0" smtClean="0"/>
              <a:t>2015/sp/011</a:t>
            </a:r>
            <a:endParaRPr lang="en-US" sz="1600" dirty="0"/>
          </a:p>
        </p:txBody>
      </p:sp>
      <p:pic>
        <p:nvPicPr>
          <p:cNvPr id="5" name="Picture Placeholder 4" descr="Capture5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851" r="7851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Micro-fin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Micro-fin is a finance application for small scaled finance companies. Specially designed for Loan officers who are collecting monthly dues from loan holders. This project has 2 major parts</a:t>
            </a:r>
          </a:p>
          <a:p>
            <a:pPr>
              <a:buNone/>
            </a:pPr>
            <a:r>
              <a:rPr lang="en-US" sz="1600" dirty="0" smtClean="0"/>
              <a:t> 		1. Mobile application for loan officers </a:t>
            </a:r>
          </a:p>
          <a:p>
            <a:pPr>
              <a:buNone/>
            </a:pPr>
            <a:r>
              <a:rPr lang="en-US" sz="1600" dirty="0" smtClean="0"/>
              <a:t>		2. Admin panel for finance managers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/>
              <a:t>System key features</a:t>
            </a:r>
          </a:p>
          <a:p>
            <a:pPr>
              <a:buNone/>
            </a:pPr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41148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Mobile Application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Admin Panel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get loan holders details for a particular GND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 GNDs for loan officers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get full activities of a loan holder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Create loans and accounts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pay monthly due through mobile application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have control over time and location of loan officers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print bill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loan calculators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This is a project that Display the distribution of funds among various geological</a:t>
            </a:r>
          </a:p>
          <a:p>
            <a:pPr>
              <a:buNone/>
            </a:pPr>
            <a:r>
              <a:rPr lang="en-US" sz="1600" dirty="0" smtClean="0"/>
              <a:t>sectors in Srilanka.This is a module of a government project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/>
              <a:t>Module Key features</a:t>
            </a:r>
          </a:p>
          <a:p>
            <a:r>
              <a:rPr lang="en-US" sz="1600" dirty="0" smtClean="0"/>
              <a:t>CRUD operations for activities, sectors, grama-niladhari </a:t>
            </a:r>
          </a:p>
          <a:p>
            <a:r>
              <a:rPr lang="en-US" sz="1600" dirty="0" smtClean="0"/>
              <a:t> Display the distribution of money spend in a GND for various sectors in geological map</a:t>
            </a:r>
          </a:p>
          <a:p>
            <a:r>
              <a:rPr lang="en-US" sz="1600" dirty="0" smtClean="0"/>
              <a:t>Display the distribution of money for particular sector among all GNDS all over Srilanka in geological map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/>
              <a:t> used Technologies</a:t>
            </a:r>
          </a:p>
          <a:p>
            <a:r>
              <a:rPr lang="en-US" sz="1600" dirty="0" smtClean="0"/>
              <a:t>Laravel-Nova</a:t>
            </a:r>
          </a:p>
          <a:p>
            <a:r>
              <a:rPr lang="en-US" sz="1600" dirty="0" smtClean="0"/>
              <a:t>Leaflet JS(Open source map like Google map) </a:t>
            </a:r>
          </a:p>
          <a:p>
            <a:r>
              <a:rPr lang="en-US" sz="1600" dirty="0" smtClean="0"/>
              <a:t>MySQL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two projects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Gantt Chart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Malaria Reporting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sz="1600" dirty="0" smtClean="0"/>
              <a:t>Gantt chart is a module that interlink tasks and present it in a graphical view. 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Module Key Features</a:t>
            </a:r>
          </a:p>
          <a:p>
            <a:r>
              <a:rPr lang="en-US" sz="1600" dirty="0" smtClean="0"/>
              <a:t>Create tasks and subtasks</a:t>
            </a:r>
          </a:p>
          <a:p>
            <a:r>
              <a:rPr lang="en-US" sz="1600" dirty="0" smtClean="0"/>
              <a:t>Assign subtasks to tasks</a:t>
            </a:r>
          </a:p>
          <a:p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Used Technologies</a:t>
            </a:r>
          </a:p>
          <a:p>
            <a:r>
              <a:rPr lang="en-US" sz="1600" dirty="0" smtClean="0"/>
              <a:t>Laravel-Nova</a:t>
            </a:r>
          </a:p>
          <a:p>
            <a:r>
              <a:rPr lang="en-US" sz="1600" dirty="0" smtClean="0"/>
              <a:t>MySQL</a:t>
            </a:r>
          </a:p>
          <a:p>
            <a:pPr>
              <a:buNone/>
            </a:pP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Malaria reporting system is a system that stores malaria patient’s data from every hospitals and their treatment records and present as graphs and charts.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600" b="1" dirty="0" smtClean="0"/>
              <a:t>Module Key Features</a:t>
            </a:r>
          </a:p>
          <a:p>
            <a:r>
              <a:rPr lang="en-US" sz="1600" dirty="0" smtClean="0"/>
              <a:t> ​keep records of patients or suspect </a:t>
            </a:r>
          </a:p>
          <a:p>
            <a:r>
              <a:rPr lang="en-US" sz="1600" dirty="0" smtClean="0"/>
              <a:t>​ ​produce graph and charts in different perspective  </a:t>
            </a:r>
          </a:p>
          <a:p>
            <a:r>
              <a:rPr lang="en-US" sz="1600" dirty="0" smtClean="0"/>
              <a:t>generating pdf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Used &amp; Learned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Laravel</a:t>
            </a:r>
          </a:p>
          <a:p>
            <a:r>
              <a:rPr lang="en-US" sz="1800" dirty="0" smtClean="0"/>
              <a:t>Laravel Nova</a:t>
            </a:r>
          </a:p>
          <a:p>
            <a:r>
              <a:rPr lang="en-US" sz="1800" dirty="0" smtClean="0"/>
              <a:t>React</a:t>
            </a:r>
          </a:p>
          <a:p>
            <a:r>
              <a:rPr lang="en-US" sz="1800" dirty="0" smtClean="0"/>
              <a:t>React Native</a:t>
            </a:r>
          </a:p>
          <a:p>
            <a:r>
              <a:rPr lang="en-US" sz="1800" dirty="0" smtClean="0"/>
              <a:t>Javascript</a:t>
            </a:r>
          </a:p>
          <a:p>
            <a:r>
              <a:rPr lang="en-US" sz="1800" dirty="0" smtClean="0"/>
              <a:t>Bootstrap</a:t>
            </a:r>
          </a:p>
          <a:p>
            <a:r>
              <a:rPr lang="en-US" sz="1800" dirty="0" smtClean="0"/>
              <a:t>GitHub</a:t>
            </a:r>
          </a:p>
          <a:p>
            <a:pPr>
              <a:buNone/>
            </a:pPr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Material-UI</a:t>
            </a:r>
          </a:p>
          <a:p>
            <a:r>
              <a:rPr lang="en-US" sz="1800" dirty="0" smtClean="0"/>
              <a:t>Amazon Lex</a:t>
            </a:r>
          </a:p>
          <a:p>
            <a:r>
              <a:rPr lang="en-US" sz="1800" dirty="0" smtClean="0"/>
              <a:t>Amazon S3</a:t>
            </a:r>
          </a:p>
          <a:p>
            <a:r>
              <a:rPr lang="en-US" sz="1800" dirty="0" smtClean="0"/>
              <a:t>Leaflet(Open source map)</a:t>
            </a:r>
          </a:p>
          <a:p>
            <a:r>
              <a:rPr lang="en-US" sz="1800" dirty="0" smtClean="0"/>
              <a:t>Bitbucket</a:t>
            </a:r>
          </a:p>
          <a:p>
            <a:r>
              <a:rPr lang="en-US" sz="1800" dirty="0" smtClean="0"/>
              <a:t>MySQL</a:t>
            </a:r>
          </a:p>
          <a:p>
            <a:r>
              <a:rPr lang="en-US" sz="1800" dirty="0" smtClean="0"/>
              <a:t>Ajax</a:t>
            </a:r>
          </a:p>
          <a:p>
            <a:pPr>
              <a:buNone/>
            </a:pP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&amp;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Team work</a:t>
            </a:r>
          </a:p>
          <a:p>
            <a:r>
              <a:rPr lang="en-US" sz="1800" dirty="0" smtClean="0"/>
              <a:t>Punctuality</a:t>
            </a:r>
          </a:p>
          <a:p>
            <a:r>
              <a:rPr lang="en-US" sz="1800" dirty="0" smtClean="0"/>
              <a:t>Communication skill</a:t>
            </a:r>
          </a:p>
          <a:p>
            <a:r>
              <a:rPr lang="en-US" sz="1800" dirty="0" smtClean="0"/>
              <a:t>Self learning ability</a:t>
            </a:r>
          </a:p>
          <a:p>
            <a:r>
              <a:rPr lang="en-US" sz="1800" dirty="0" smtClean="0"/>
              <a:t>Problem solving skill</a:t>
            </a:r>
          </a:p>
          <a:p>
            <a:r>
              <a:rPr lang="en-US" sz="1800" dirty="0" smtClean="0"/>
              <a:t>Adaptability</a:t>
            </a:r>
          </a:p>
          <a:p>
            <a:r>
              <a:rPr lang="en-US" sz="1800" dirty="0" smtClean="0"/>
              <a:t>Time Management</a:t>
            </a:r>
          </a:p>
          <a:p>
            <a:r>
              <a:rPr lang="en-US" sz="1800" smtClean="0"/>
              <a:t>Positive thoughts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Objective of industrial training is to provide an opportunity to undergraduates to identify, observe and practice how computer science is applicable in the real industry.</a:t>
            </a:r>
          </a:p>
          <a:p>
            <a:r>
              <a:rPr lang="en-US" sz="1800" dirty="0" smtClean="0"/>
              <a:t>It would enhance the students’ ability to think, learn independently and solve problems effectively and more importantly.</a:t>
            </a:r>
          </a:p>
          <a:p>
            <a:r>
              <a:rPr lang="en-US" sz="1800" dirty="0" smtClean="0"/>
              <a:t>I could be able to get an awesome training program, which helped to learn a lot of things in all aspects.</a:t>
            </a:r>
          </a:p>
          <a:p>
            <a:r>
              <a:rPr lang="en-US" sz="1800" dirty="0" smtClean="0"/>
              <a:t>I strongly agree on that it would be beneficial to every student to have this type of industrial exposure.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819400"/>
            <a:ext cx="6781800" cy="92333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You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3124200"/>
            <a:ext cx="3200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 &amp; A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Company Profile</a:t>
            </a:r>
          </a:p>
          <a:p>
            <a:r>
              <a:rPr lang="en-US" sz="1800" dirty="0" smtClean="0"/>
              <a:t>Training experience</a:t>
            </a:r>
          </a:p>
          <a:p>
            <a:r>
              <a:rPr lang="en-US" sz="1800" dirty="0" smtClean="0"/>
              <a:t>Learning outcome </a:t>
            </a:r>
          </a:p>
          <a:p>
            <a:r>
              <a:rPr lang="en-US" sz="1800" dirty="0" smtClean="0"/>
              <a:t>Conclusion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Profile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Ceymplon</a:t>
            </a:r>
            <a:r>
              <a:rPr lang="en-US" sz="1600" dirty="0" smtClean="0"/>
              <a:t> (Pvt) Ltd was founded as a subsidiary of jeylabs (Pty) Ltd in Sri Lanka in 2012. </a:t>
            </a:r>
          </a:p>
          <a:p>
            <a:endParaRPr lang="en-US" sz="1600" dirty="0" smtClean="0"/>
          </a:p>
          <a:p>
            <a:r>
              <a:rPr lang="en-US" sz="1600" dirty="0" smtClean="0"/>
              <a:t>Ceymplon team was expanded to Jaffna in 2014 with the establishment of the Northern Ceymplon IT Hub</a:t>
            </a:r>
          </a:p>
          <a:p>
            <a:endParaRPr lang="en-US" sz="1600" dirty="0" smtClean="0"/>
          </a:p>
          <a:p>
            <a:r>
              <a:rPr lang="en-US" sz="1600" dirty="0" smtClean="0"/>
              <a:t>One of the jeylabs Group of Companies and a pioneer software development and outsourcing company that has been providing solutions to businesses both nationally and internationally for the last ten years</a:t>
            </a:r>
          </a:p>
          <a:p>
            <a:endParaRPr lang="en-US" sz="1600" dirty="0" smtClean="0"/>
          </a:p>
          <a:p>
            <a:r>
              <a:rPr lang="en-US" sz="1600" dirty="0" smtClean="0"/>
              <a:t>They are determined and dedicated to solving the real-world problems of their customers through delivering branding solutions by using the best of technology, time-tested techniques, and trained and talented teams of passionate people. </a:t>
            </a:r>
          </a:p>
          <a:p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Ceymplon Products</a:t>
            </a:r>
            <a:endParaRPr lang="en-US" dirty="0"/>
          </a:p>
        </p:txBody>
      </p:sp>
      <p:pic>
        <p:nvPicPr>
          <p:cNvPr id="17" name="Content Placeholder 16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057400"/>
            <a:ext cx="7543800" cy="346331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 they use</a:t>
            </a:r>
            <a:endParaRPr lang="en-US" dirty="0"/>
          </a:p>
        </p:txBody>
      </p:sp>
      <p:pic>
        <p:nvPicPr>
          <p:cNvPr id="4" name="Content Placeholder 3" descr="Capture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057400"/>
            <a:ext cx="8534400" cy="38965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Ceymplon Partners</a:t>
            </a:r>
            <a:endParaRPr lang="en-US" dirty="0"/>
          </a:p>
        </p:txBody>
      </p:sp>
      <p:pic>
        <p:nvPicPr>
          <p:cNvPr id="4" name="Content Placeholder 3" descr="Capture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7655" y="2791432"/>
            <a:ext cx="4048690" cy="26768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Clients</a:t>
            </a:r>
            <a:endParaRPr lang="en-US" dirty="0"/>
          </a:p>
        </p:txBody>
      </p:sp>
      <p:pic>
        <p:nvPicPr>
          <p:cNvPr id="4" name="Content Placeholder 3" descr="Capture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6181" y="2648537"/>
            <a:ext cx="4391638" cy="29626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projects I worked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/>
              <a:t>Hierarchy team management System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Malaria Reporting System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Gis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Gantt Chart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Spell-out package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ReService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Micofin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ReService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Re-service is a booking application where service providers register their services them self and customize it according to their needs and features. This project structure follows a horizontally scaled server structure. So it can handle big loads easily 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1600" b="1" dirty="0" smtClean="0"/>
              <a:t>System key features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Providers can register and customize their services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Scheduler for both user and providers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Dashboard for user providers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Rating, comments for service providers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Recommending services by user’s search </a:t>
            </a:r>
          </a:p>
          <a:p>
            <a:pPr>
              <a:buFont typeface="Wingdings" pitchFamily="2" charset="2"/>
              <a:buChar char="§"/>
            </a:pPr>
            <a:endParaRPr lang="en-US" sz="1600" dirty="0" smtClean="0"/>
          </a:p>
          <a:p>
            <a:r>
              <a:rPr lang="en-US" sz="1600" b="1" dirty="0" smtClean="0"/>
              <a:t>Used Technologies</a:t>
            </a:r>
          </a:p>
          <a:p>
            <a:pPr>
              <a:buNone/>
            </a:pPr>
            <a:r>
              <a:rPr lang="en-US" sz="1600" dirty="0" smtClean="0"/>
              <a:t>	React, Amazon S3, Laravel, Material UI, MySQL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</TotalTime>
  <Words>613</Words>
  <Application>Microsoft Office PowerPoint</Application>
  <PresentationFormat>On-screen Show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Constantia</vt:lpstr>
      <vt:lpstr>Wingdings</vt:lpstr>
      <vt:lpstr>Wingdings 2</vt:lpstr>
      <vt:lpstr>Flow</vt:lpstr>
      <vt:lpstr>Industrial Training @ceymplon(Pvt)Ltd</vt:lpstr>
      <vt:lpstr>Contents</vt:lpstr>
      <vt:lpstr>Company Profile</vt:lpstr>
      <vt:lpstr>Ceymplon Products</vt:lpstr>
      <vt:lpstr>Technologies they use</vt:lpstr>
      <vt:lpstr>Ceymplon Partners</vt:lpstr>
      <vt:lpstr>Clients</vt:lpstr>
      <vt:lpstr>The projects I worked</vt:lpstr>
      <vt:lpstr>ReService </vt:lpstr>
      <vt:lpstr>Micro-fin</vt:lpstr>
      <vt:lpstr>Gis</vt:lpstr>
      <vt:lpstr>Other two projects </vt:lpstr>
      <vt:lpstr>Used &amp; Learned Technologies</vt:lpstr>
      <vt:lpstr>Reflection &amp; Learning outcomes</vt:lpstr>
      <vt:lpstr> Conclusion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Amala</dc:creator>
  <cp:lastModifiedBy>Mayu</cp:lastModifiedBy>
  <cp:revision>31</cp:revision>
  <dcterms:created xsi:type="dcterms:W3CDTF">2019-07-04T06:05:33Z</dcterms:created>
  <dcterms:modified xsi:type="dcterms:W3CDTF">2019-07-31T09:14:38Z</dcterms:modified>
</cp:coreProperties>
</file>