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7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94645A8-B25F-4D09-ABB8-CF2CB8EB26B3}" type="datetimeFigureOut">
              <a:rPr lang="en-US" smtClean="0"/>
              <a:pPr/>
              <a:t>6/28/2019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A826E24-0F44-4C9C-A808-1157A8C4E3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Industrial Training at Mydynamica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09600" y="1676400"/>
            <a:ext cx="3048000" cy="2057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Company profile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Company background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Technologies,    product, project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5800" y="4114800"/>
            <a:ext cx="3048000" cy="2057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Learning outcome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53000" y="4038600"/>
            <a:ext cx="3048000" cy="2057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Conclusion</a:t>
            </a:r>
            <a:endParaRPr lang="en-US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29200" y="1600200"/>
            <a:ext cx="3124200" cy="2209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Training Gained</a:t>
            </a:r>
          </a:p>
          <a:p>
            <a:pPr>
              <a:buFont typeface="Wingdings" pitchFamily="2" charset="2"/>
              <a:buChar char="§"/>
            </a:pPr>
            <a:r>
              <a:rPr lang="en-US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Task</a:t>
            </a:r>
          </a:p>
          <a:p>
            <a:pPr>
              <a:buFont typeface="Wingdings" pitchFamily="2" charset="2"/>
              <a:buChar char="§"/>
            </a:pPr>
            <a:r>
              <a:rPr lang="en-US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Transport system</a:t>
            </a:r>
          </a:p>
          <a:p>
            <a:pPr>
              <a:buFont typeface="Wingdings" pitchFamily="2" charset="2"/>
              <a:buChar char="§"/>
            </a:pPr>
            <a:r>
              <a:rPr lang="en-US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Student management system</a:t>
            </a:r>
          </a:p>
          <a:p>
            <a:pPr>
              <a:buFont typeface="Wingdings" pitchFamily="2" charset="2"/>
              <a:buChar char="§"/>
            </a:pPr>
            <a:r>
              <a:rPr lang="en-US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About Used technologies</a:t>
            </a:r>
          </a:p>
          <a:p>
            <a:pPr algn="ctr"/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43600" y="6324600"/>
            <a:ext cx="2743200" cy="5334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Sivanesan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US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Menuja</a:t>
            </a:r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2015/</a:t>
            </a:r>
            <a:r>
              <a:rPr lang="en-US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csc</a:t>
            </a:r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/041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endParaRPr lang="en-US" sz="6000" b="1" dirty="0" smtClean="0">
              <a:ln w="50800"/>
            </a:endParaRPr>
          </a:p>
          <a:p>
            <a:pPr>
              <a:buNone/>
            </a:pPr>
            <a:r>
              <a:rPr lang="en-US" sz="5400" b="1" dirty="0" smtClean="0">
                <a:ln w="50800"/>
              </a:rPr>
              <a:t>Learning Outcome and Reflection</a:t>
            </a:r>
            <a:endParaRPr lang="en-US" sz="5400" b="1" dirty="0">
              <a:ln w="5080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010400" y="3505200"/>
            <a:ext cx="1143000" cy="5334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ln w="50800"/>
              </a:rPr>
              <a:t/>
            </a:r>
            <a:br>
              <a:rPr lang="en-US" sz="4900" b="1" dirty="0" smtClean="0">
                <a:ln w="50800"/>
              </a:rPr>
            </a:br>
            <a:r>
              <a:rPr lang="en-US" sz="4900" b="1" dirty="0" smtClean="0">
                <a:ln w="50800"/>
              </a:rPr>
              <a:t>Learning Outcome and Reflection</a:t>
            </a:r>
            <a:r>
              <a:rPr lang="en-US" sz="4800" b="1" dirty="0" smtClean="0">
                <a:ln w="50800"/>
              </a:rPr>
              <a:t/>
            </a:r>
            <a:br>
              <a:rPr lang="en-US" sz="4800" b="1" dirty="0" smtClean="0">
                <a:ln w="50800"/>
              </a:rPr>
            </a:b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1752600"/>
            <a:ext cx="7696200" cy="441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Improved creativity and critical logical thinking 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Improved software development skills.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Identify my strength and weaknesses.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self management, self learning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self awareness, self motivation, self confidence.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Become updated with latest changes in technological world.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Improved </a:t>
            </a:r>
            <a:r>
              <a:rPr lang="en-US" sz="2000" smtClean="0"/>
              <a:t>my technological </a:t>
            </a:r>
            <a:r>
              <a:rPr lang="en-US" sz="2000" dirty="0" smtClean="0"/>
              <a:t>skills</a:t>
            </a:r>
            <a:endParaRPr lang="en-US" sz="20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team work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Information retrieval.</a:t>
            </a:r>
          </a:p>
          <a:p>
            <a:pPr algn="ctr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Conclusion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172200" y="2971800"/>
            <a:ext cx="990600" cy="3810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Conclusion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0" y="1524000"/>
            <a:ext cx="7391400" cy="495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endParaRPr lang="en-US" dirty="0" smtClean="0"/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 practical skills related to interpersonal, problem solving, research and as well as soft skill are improved.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provide an opportunity to undergraduates to identify, observe and practice how engineering is applicable in the real industrial world.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Highly beneficial for career guidance and is able to be fully immersed in what it means to be a software developer.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/>
              <a:t>enables further to expand their creativity while seizing the profession ethical values as basis to venture into professional career in the future </a:t>
            </a:r>
          </a:p>
          <a:p>
            <a:pPr algn="just">
              <a:buFont typeface="Arial" pitchFamily="34" charset="0"/>
              <a:buChar char="•"/>
            </a:pPr>
            <a:endParaRPr lang="en-US" sz="2000" dirty="0" smtClean="0"/>
          </a:p>
          <a:p>
            <a:pPr algn="just"/>
            <a:endParaRPr lang="en-US" sz="2000" dirty="0" smtClean="0"/>
          </a:p>
          <a:p>
            <a:pPr algn="just">
              <a:buFont typeface="Arial" pitchFamily="34" charset="0"/>
              <a:buChar char="•"/>
            </a:pPr>
            <a:endParaRPr lang="en-US" sz="2000" dirty="0" smtClean="0"/>
          </a:p>
          <a:p>
            <a:pPr algn="ctr"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05000" y="2133600"/>
            <a:ext cx="5105400" cy="3505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en-US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Company Profile</a:t>
            </a:r>
            <a:endParaRPr lang="en-US" sz="5400" dirty="0"/>
          </a:p>
        </p:txBody>
      </p:sp>
      <p:sp>
        <p:nvSpPr>
          <p:cNvPr id="5" name="Right Arrow 4"/>
          <p:cNvSpPr/>
          <p:nvPr/>
        </p:nvSpPr>
        <p:spPr>
          <a:xfrm>
            <a:off x="6934200" y="2971800"/>
            <a:ext cx="609600" cy="3048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smtClean="0">
                <a:ln w="50800"/>
              </a:rPr>
              <a:t>Company </a:t>
            </a:r>
            <a:r>
              <a:rPr lang="en-US" sz="4400" b="1" dirty="0" smtClean="0">
                <a:ln w="50800"/>
              </a:rPr>
              <a:t>Background</a:t>
            </a:r>
            <a:endParaRPr lang="en-US" sz="4400" b="1" dirty="0">
              <a:ln w="5080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143000" y="1447800"/>
            <a:ext cx="6553200" cy="45720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Founded by Yoheswaran </a:t>
            </a:r>
            <a:r>
              <a:rPr lang="en-US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yohaseelan</a:t>
            </a: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in     2010.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CEO </a:t>
            </a:r>
            <a:r>
              <a:rPr lang="en-US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Rajenthiran</a:t>
            </a: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US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vaheesan</a:t>
            </a: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Using technologies are PHP, C#, </a:t>
            </a:r>
            <a:r>
              <a:rPr lang="en-US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Laravel</a:t>
            </a: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  ASP.net, MYSQL, SQL server. </a:t>
            </a:r>
          </a:p>
          <a:p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2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19600"/>
            <a:ext cx="229616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en-US" b="1" dirty="0" smtClean="0">
                <a:ln w="50800"/>
              </a:rPr>
              <a:t>Project, </a:t>
            </a:r>
            <a:r>
              <a:rPr lang="en-US" sz="4400" b="1" dirty="0" smtClean="0">
                <a:ln w="50800"/>
              </a:rPr>
              <a:t>product</a:t>
            </a:r>
            <a:r>
              <a:rPr lang="en-US" b="1" dirty="0" smtClean="0">
                <a:ln w="50800"/>
              </a:rPr>
              <a:t> of the company</a:t>
            </a:r>
            <a:endParaRPr lang="en-US" b="1" dirty="0">
              <a:ln w="5080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1600200"/>
            <a:ext cx="3429000" cy="4876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Products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Quicka Online Store (quicka.lk)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MYSCH School Blog (mysch.lk)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Smart School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CMS (colours web.site)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Red Banana (POS System)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E-Listing (elisting.info)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Yarl CCTV – Security Solution ( CCTV , Fingerprint System, Alarm System, Networking, Intercom, Computer Service &amp; Repairs ) </a:t>
            </a:r>
          </a:p>
          <a:p>
            <a:pPr algn="ctr">
              <a:buFont typeface="Wingdings" pitchFamily="2" charset="2"/>
              <a:buChar char="§"/>
            </a:pP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800600" y="1524000"/>
            <a:ext cx="3657600" cy="495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Projects</a:t>
            </a:r>
          </a:p>
          <a:p>
            <a:pPr algn="ctr"/>
            <a:endParaRPr lang="en-US" sz="2000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en-US" sz="20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Management Systems –School, Pawing, Restaurant, Hotel, jewelry, institute, Transport, printing, Inventory, Hospitality, Exam, Studio.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Distribution Management System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Some other systems</a:t>
            </a:r>
          </a:p>
          <a:p>
            <a:pPr lvl="0"/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60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Training Gained </a:t>
            </a:r>
          </a:p>
          <a:p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7543800" y="3048000"/>
            <a:ext cx="685800" cy="38100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smtClean="0">
                <a:ln w="50800"/>
              </a:rPr>
              <a:t>Tasks</a:t>
            </a:r>
            <a:endParaRPr lang="en-US" b="1" dirty="0">
              <a:ln w="5080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66800" y="1447800"/>
            <a:ext cx="6324600" cy="441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Transport System (individual project).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Student Marks Management System.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Data Entry of NIE, </a:t>
            </a:r>
            <a:r>
              <a:rPr lang="en-US" sz="2400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Puttur</a:t>
            </a: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School,           E-Listing.</a:t>
            </a:r>
            <a:endParaRPr lang="en-US" sz="2400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NIE Documents Scanning and Cropping.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Learnt about software development and started from basic (java </a:t>
            </a:r>
            <a:r>
              <a:rPr lang="en-US" sz="2400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oop</a:t>
            </a: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concept to </a:t>
            </a:r>
            <a:r>
              <a:rPr lang="en-US" sz="2400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laravel</a:t>
            </a:r>
            <a:r>
              <a:rPr lang="en-US" sz="240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framework) through attend the our director’s class.</a:t>
            </a:r>
            <a:endParaRPr lang="en-US" sz="240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 Transport System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1447800"/>
            <a:ext cx="8153400" cy="5181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buNone/>
            </a:pPr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This is the web based system which used to maintain the parcel service details , create new items , give the alert message of status of orders to the branch, payments and billing system of that service. And also PDF excel format report downloading.</a:t>
            </a: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>
              <a:buNone/>
            </a:pPr>
            <a:endParaRPr lang="en-US" sz="20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6" name="Picture 5" descr="order repo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1" y="3810000"/>
            <a:ext cx="3810000" cy="2362200"/>
          </a:xfrm>
          <a:prstGeom prst="rect">
            <a:avLst/>
          </a:prstGeom>
        </p:spPr>
      </p:pic>
      <p:pic>
        <p:nvPicPr>
          <p:cNvPr id="7" name="Picture 6" descr="sampe index p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810001"/>
            <a:ext cx="3581400" cy="231424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Tasks </a:t>
            </a:r>
            <a:r>
              <a:rPr lang="en-US" dirty="0" smtClean="0"/>
              <a:t>in </a:t>
            </a:r>
            <a:r>
              <a:rPr lang="en-US" dirty="0" smtClean="0"/>
              <a:t>Students </a:t>
            </a:r>
            <a:r>
              <a:rPr lang="en-US" dirty="0" smtClean="0"/>
              <a:t>Marks </a:t>
            </a:r>
            <a:r>
              <a:rPr lang="en-US" dirty="0" smtClean="0"/>
              <a:t>Management System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1752600"/>
            <a:ext cx="8001000" cy="5105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This is a desktop application which use to easily handle the students’ exam marks. In that project I did students, marks, subject, class CRUD(Create, Read, Update, Delete) function.</a:t>
            </a: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endParaRPr lang="en-US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algn="ctr"/>
            <a:r>
              <a:rPr lang="en-US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 </a:t>
            </a:r>
            <a:endParaRPr lang="en-US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5" name="Picture 4" descr="stud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1" y="3581401"/>
            <a:ext cx="3428999" cy="2590799"/>
          </a:xfrm>
          <a:prstGeom prst="rect">
            <a:avLst/>
          </a:prstGeom>
        </p:spPr>
      </p:pic>
      <p:pic>
        <p:nvPicPr>
          <p:cNvPr id="6" name="Picture 5" descr="Cap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3581400"/>
            <a:ext cx="3657600" cy="2590800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Used Technologies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5800" y="1524000"/>
            <a:ext cx="7391400" cy="472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000" dirty="0" smtClean="0"/>
              <a:t> After the training I was able to brush up my knowledge of some of technologies I already knew and I could study and improve my other technological skills. </a:t>
            </a:r>
          </a:p>
          <a:p>
            <a:pPr algn="just"/>
            <a:r>
              <a:rPr lang="en-US" sz="2000" dirty="0" smtClean="0"/>
              <a:t>Technologies – HTML, CSS, JavaScript, JQuery, Bootstrap ,PHP, MySQL, </a:t>
            </a:r>
            <a:r>
              <a:rPr lang="en-US" sz="2000" dirty="0" err="1" smtClean="0"/>
              <a:t>Laravel</a:t>
            </a:r>
            <a:r>
              <a:rPr lang="en-US" sz="2000" dirty="0" smtClean="0"/>
              <a:t>, wampserver. </a:t>
            </a:r>
            <a:endParaRPr lang="en-US" sz="2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493</TotalTime>
  <Words>498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Technic</vt:lpstr>
      <vt:lpstr>Industrial Training at Mydynamica</vt:lpstr>
      <vt:lpstr>Slide 2</vt:lpstr>
      <vt:lpstr>Company Background</vt:lpstr>
      <vt:lpstr>Project, product of the company</vt:lpstr>
      <vt:lpstr>Slide 5</vt:lpstr>
      <vt:lpstr>Tasks</vt:lpstr>
      <vt:lpstr>About  Transport System</vt:lpstr>
      <vt:lpstr>Tasks in Students Marks Management System</vt:lpstr>
      <vt:lpstr>Used Technologies</vt:lpstr>
      <vt:lpstr>Slide 10</vt:lpstr>
      <vt:lpstr> Learning Outcome and Reflection </vt:lpstr>
      <vt:lpstr>Slide 12</vt:lpstr>
      <vt:lpstr>Conclusion</vt:lpstr>
      <vt:lpstr>Slide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M,klkl;l;</dc:title>
  <dc:creator>S.Menuja</dc:creator>
  <cp:lastModifiedBy>S.Menuja</cp:lastModifiedBy>
  <cp:revision>58</cp:revision>
  <dcterms:created xsi:type="dcterms:W3CDTF">2019-06-23T11:51:01Z</dcterms:created>
  <dcterms:modified xsi:type="dcterms:W3CDTF">2019-06-28T04:55:08Z</dcterms:modified>
</cp:coreProperties>
</file>