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63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88080" y="1489680"/>
            <a:ext cx="83678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88080" y="3098160"/>
            <a:ext cx="83678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88080" y="148968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6040" y="148968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388080" y="309816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6040" y="309816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388080" y="1489680"/>
            <a:ext cx="26942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17320" y="1489680"/>
            <a:ext cx="26942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46920" y="1489680"/>
            <a:ext cx="26942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388080" y="3098160"/>
            <a:ext cx="26942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17320" y="3098160"/>
            <a:ext cx="26942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46920" y="3098160"/>
            <a:ext cx="26942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388080" y="1489680"/>
            <a:ext cx="8367840" cy="3078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388080" y="1489680"/>
            <a:ext cx="8367840" cy="307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88080" y="1489680"/>
            <a:ext cx="4083480" cy="307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6040" y="1489680"/>
            <a:ext cx="4083480" cy="307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388080" y="457920"/>
            <a:ext cx="8367840" cy="3180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88080" y="148968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6040" y="1489680"/>
            <a:ext cx="4083480" cy="307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388080" y="309816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88080" y="1489680"/>
            <a:ext cx="8367840" cy="3078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88080" y="1489680"/>
            <a:ext cx="4083480" cy="307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6040" y="148968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6040" y="309816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88080" y="148968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6040" y="148968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388080" y="3098160"/>
            <a:ext cx="83678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88080" y="1489680"/>
            <a:ext cx="83678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388080" y="3098160"/>
            <a:ext cx="83678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388080" y="148968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6040" y="148968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388080" y="309816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6040" y="309816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88080" y="1489680"/>
            <a:ext cx="26942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17320" y="1489680"/>
            <a:ext cx="26942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46920" y="1489680"/>
            <a:ext cx="26942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388080" y="3098160"/>
            <a:ext cx="26942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17320" y="3098160"/>
            <a:ext cx="26942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46920" y="3098160"/>
            <a:ext cx="26942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88080" y="1489680"/>
            <a:ext cx="8367840" cy="307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388080" y="1489680"/>
            <a:ext cx="4083480" cy="307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6040" y="1489680"/>
            <a:ext cx="4083480" cy="307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88080" y="457920"/>
            <a:ext cx="8367840" cy="3180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88080" y="148968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6040" y="1489680"/>
            <a:ext cx="4083480" cy="307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88080" y="309816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88080" y="1489680"/>
            <a:ext cx="4083480" cy="307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6040" y="148968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6040" y="309816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88080" y="148968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6040" y="1489680"/>
            <a:ext cx="408348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388080" y="3098160"/>
            <a:ext cx="8367840" cy="14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1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1524960" y="672480"/>
            <a:ext cx="1081440" cy="1124640"/>
          </a:xfrm>
          <a:custGeom>
            <a:avLst/>
            <a:gdLst/>
            <a:ahLst/>
            <a:cxnLst/>
            <a:rect l="l" t="t" r="r" b="b"/>
            <a:pathLst>
              <a:path w="43265" h="44998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440">
            <a:solidFill>
              <a:schemeClr val="accent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 rot="10800000">
            <a:off x="7619040" y="4467960"/>
            <a:ext cx="1081440" cy="1124640"/>
          </a:xfrm>
          <a:custGeom>
            <a:avLst/>
            <a:gdLst/>
            <a:ahLst/>
            <a:cxnLst/>
            <a:rect l="l" t="t" r="r" b="b"/>
            <a:pathLst>
              <a:path w="43265" h="44998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440">
            <a:solidFill>
              <a:schemeClr val="accent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4359600" y="2817360"/>
            <a:ext cx="4244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accent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1680480" y="1189080"/>
            <a:ext cx="5783040" cy="1456920"/>
          </a:xfrm>
          <a:prstGeom prst="rect">
            <a:avLst/>
          </a:prstGeom>
        </p:spPr>
        <p:txBody>
          <a:bodyPr tIns="91440" bIns="91440" anchor="b"/>
          <a:lstStyle/>
          <a:p>
            <a:r>
              <a:rPr lang="en-US" sz="40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/>
          <a:lstStyle/>
          <a:p>
            <a:pPr algn="r">
              <a:lnSpc>
                <a:spcPct val="100000"/>
              </a:lnSpc>
            </a:pPr>
            <a:fld id="{BB1E0A46-8F9C-4D55-8742-46FE100EF878}" type="slidenum">
              <a:rPr lang="en-US" sz="1000" b="0" strike="noStrike" spc="-1">
                <a:solidFill>
                  <a:srgbClr val="FFFFFF"/>
                </a:solidFill>
                <a:latin typeface="Roboto"/>
                <a:ea typeface="Roboto"/>
              </a:rPr>
              <a:t>‹#›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1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492480" y="1260360"/>
            <a:ext cx="4244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accent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PlaceHolder 2"/>
          <p:cNvSpPr>
            <a:spLocks noGrp="1"/>
          </p:cNvSpPr>
          <p:nvPr>
            <p:ph type="title"/>
          </p:nvPr>
        </p:nvSpPr>
        <p:spPr>
          <a:xfrm>
            <a:off x="388080" y="457920"/>
            <a:ext cx="8367840" cy="685800"/>
          </a:xfrm>
          <a:prstGeom prst="rect">
            <a:avLst/>
          </a:prstGeom>
        </p:spPr>
        <p:txBody>
          <a:bodyPr tIns="91440" bIns="91440" anchor="b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388080" y="1489680"/>
            <a:ext cx="8367840" cy="3078720"/>
          </a:xfrm>
          <a:prstGeom prst="rect">
            <a:avLst/>
          </a:prstGeom>
        </p:spPr>
        <p:txBody>
          <a:bodyPr tIns="91440" bIns="9144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/>
          <a:lstStyle/>
          <a:p>
            <a:pPr algn="r">
              <a:lnSpc>
                <a:spcPct val="100000"/>
              </a:lnSpc>
            </a:pPr>
            <a:fld id="{09E49F95-3400-49F0-B43A-3B6822911901}" type="slidenum">
              <a:rPr lang="en-US" sz="1000" b="0" strike="noStrike" spc="-1">
                <a:solidFill>
                  <a:srgbClr val="FFFFFF"/>
                </a:solidFill>
                <a:latin typeface="Roboto"/>
                <a:ea typeface="Roboto"/>
              </a:rPr>
              <a:t>‹#›</a:t>
            </a:fld>
            <a:endParaRPr lang="en-US" sz="10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814760" y="1513800"/>
            <a:ext cx="5783040" cy="7333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lstStyle/>
          <a:p>
            <a:pPr algn="ctr">
              <a:lnSpc>
                <a:spcPct val="100000"/>
              </a:lnSpc>
            </a:pPr>
            <a:r>
              <a:rPr lang="en-US" sz="4000" b="0" strike="noStrike" spc="-1">
                <a:solidFill>
                  <a:srgbClr val="FFFFFF"/>
                </a:solidFill>
                <a:latin typeface="Comic Sans MS"/>
                <a:ea typeface="Comic Sans MS"/>
              </a:rPr>
              <a:t>Industrial Training</a:t>
            </a:r>
            <a:endParaRPr lang="en-US" sz="4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680480" y="3049560"/>
            <a:ext cx="5783040" cy="12675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algn="ctr">
              <a:lnSpc>
                <a:spcPct val="100000"/>
              </a:lnSpc>
            </a:pPr>
            <a:r>
              <a:rPr lang="en-US" sz="2400" b="0" strike="noStrike" spc="-1">
                <a:solidFill>
                  <a:srgbClr val="8BC34A"/>
                </a:solidFill>
                <a:latin typeface="Roboto Slab"/>
                <a:ea typeface="Roboto Slab"/>
              </a:rPr>
              <a:t>Airport &amp; Aviation Services (SL) Ltd</a:t>
            </a:r>
            <a:endParaRPr lang="en-US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0" strike="noStrike" spc="-1">
                <a:solidFill>
                  <a:srgbClr val="8BC34A"/>
                </a:solidFill>
                <a:latin typeface="Roboto Slab"/>
                <a:ea typeface="Roboto Slab"/>
              </a:rPr>
              <a:t>J.B.K.Sandamali Pathirana</a:t>
            </a:r>
            <a:endParaRPr lang="en-US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0" strike="noStrike" spc="-1">
                <a:solidFill>
                  <a:srgbClr val="8BC34A"/>
                </a:solidFill>
                <a:latin typeface="Roboto Slab"/>
                <a:ea typeface="Roboto Slab"/>
              </a:rPr>
              <a:t>2015csc039</a:t>
            </a:r>
            <a:endParaRPr lang="en-US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388080" y="457920"/>
            <a:ext cx="8367840" cy="68580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388080" y="1489680"/>
            <a:ext cx="8367840" cy="3078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2" name="Google Shape;129;p22"/>
          <p:cNvPicPr/>
          <p:nvPr/>
        </p:nvPicPr>
        <p:blipFill>
          <a:blip r:embed="rId2"/>
          <a:stretch/>
        </p:blipFill>
        <p:spPr>
          <a:xfrm>
            <a:off x="388080" y="457920"/>
            <a:ext cx="8367840" cy="4110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388080" y="457920"/>
            <a:ext cx="8367840" cy="68580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en-US" sz="3000" b="0" strike="noStrike" spc="-1">
                <a:solidFill>
                  <a:srgbClr val="FFFFFF"/>
                </a:solidFill>
                <a:latin typeface="Roboto Slab"/>
                <a:ea typeface="Roboto Slab"/>
              </a:rPr>
              <a:t>About Company</a:t>
            </a: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388080" y="1489680"/>
            <a:ext cx="8367840" cy="3078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15000"/>
              </a:lnSpc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 marL="1828800">
              <a:lnSpc>
                <a:spcPct val="115000"/>
              </a:lnSpc>
              <a:spcBef>
                <a:spcPts val="1599"/>
              </a:spcBef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Fully Government own company.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1828800">
              <a:lnSpc>
                <a:spcPct val="115000"/>
              </a:lnSpc>
              <a:spcBef>
                <a:spcPts val="1599"/>
              </a:spcBef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Early 2010, IT section was converted to IT division by combining another section called Micro Section.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	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6" name="Google Shape;71;p14"/>
          <p:cNvPicPr/>
          <p:nvPr/>
        </p:nvPicPr>
        <p:blipFill>
          <a:blip r:embed="rId2"/>
          <a:stretch/>
        </p:blipFill>
        <p:spPr>
          <a:xfrm>
            <a:off x="2257200" y="1651680"/>
            <a:ext cx="3333240" cy="1676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388080" y="457920"/>
            <a:ext cx="8367840" cy="68580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en-US" sz="3000" b="0" strike="noStrike" spc="-1">
                <a:solidFill>
                  <a:srgbClr val="FFFFFF"/>
                </a:solidFill>
                <a:latin typeface="Roboto Slab"/>
                <a:ea typeface="Roboto Slab"/>
              </a:rPr>
              <a:t>Projects  </a:t>
            </a: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388080" y="1489680"/>
            <a:ext cx="8367840" cy="3078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15000"/>
              </a:lnSpc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1.News Feed Management System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2.Squid Caching Proxy With Quota Management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388080" y="457920"/>
            <a:ext cx="8367840" cy="68580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en-US" sz="3000" b="0" strike="noStrike" spc="-1">
                <a:solidFill>
                  <a:srgbClr val="FFFFFF"/>
                </a:solidFill>
                <a:latin typeface="Roboto Slab"/>
                <a:ea typeface="Roboto Slab"/>
              </a:rPr>
              <a:t>1.News Feed Management System</a:t>
            </a: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388080" y="1489680"/>
            <a:ext cx="8367840" cy="34279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algn="just">
              <a:lnSpc>
                <a:spcPct val="150000"/>
              </a:lnSpc>
            </a:pPr>
            <a:r>
              <a:rPr lang="en-US" sz="1800" b="0" strike="noStrike" spc="-1">
                <a:solidFill>
                  <a:srgbClr val="FFFFFF"/>
                </a:solidFill>
                <a:latin typeface="Roboto Medium"/>
                <a:ea typeface="Roboto Medium"/>
              </a:rPr>
              <a:t>The News Feed Management System provides users to update the latest news about islandwide and international airport transportation operate in Bandaranaike International Airport.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1" name="Google Shape;84;p16"/>
          <p:cNvPicPr/>
          <p:nvPr/>
        </p:nvPicPr>
        <p:blipFill>
          <a:blip r:embed="rId2"/>
          <a:stretch/>
        </p:blipFill>
        <p:spPr>
          <a:xfrm>
            <a:off x="506160" y="2766960"/>
            <a:ext cx="4638960" cy="2099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388080" y="259560"/>
            <a:ext cx="8367840" cy="103140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en-US" sz="3000" b="0" strike="noStrike" spc="-1">
                <a:solidFill>
                  <a:srgbClr val="FFFFFF"/>
                </a:solidFill>
                <a:latin typeface="Roboto Slab"/>
                <a:ea typeface="Roboto Slab"/>
              </a:rPr>
              <a:t>2.Squid Caching Proxy With Quota Management </a:t>
            </a: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388080" y="1545120"/>
            <a:ext cx="8367840" cy="3078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algn="just">
              <a:lnSpc>
                <a:spcPct val="150000"/>
              </a:lnSpc>
            </a:pPr>
            <a:r>
              <a:rPr lang="en-US" sz="1600" b="1" strike="noStrike" spc="-1">
                <a:solidFill>
                  <a:srgbClr val="FFFFFF"/>
                </a:solidFill>
                <a:latin typeface="Roboto"/>
                <a:ea typeface="Roboto"/>
              </a:rPr>
              <a:t>Admin and authorized people can access statistical data such as Top Users, Quota Usage per User , Memory usage on the systems with login and time based url block. Other than those there are some capability for restart proxy, Display the cache percentage, clear the 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en-US" sz="1600" b="1" strike="noStrike" spc="-1">
                <a:solidFill>
                  <a:srgbClr val="FFFFFF"/>
                </a:solidFill>
                <a:latin typeface="Roboto"/>
                <a:ea typeface="Roboto"/>
              </a:rPr>
              <a:t>cache and manipulate users on 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en-US" sz="1600" b="1" strike="noStrike" spc="-1">
                <a:solidFill>
                  <a:srgbClr val="FFFFFF"/>
                </a:solidFill>
                <a:latin typeface="Roboto"/>
                <a:ea typeface="Roboto"/>
              </a:rPr>
              <a:t>the database and group users to 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en-US" sz="1600" b="1" strike="noStrike" spc="-1">
                <a:solidFill>
                  <a:srgbClr val="FFFFFF"/>
                </a:solidFill>
                <a:latin typeface="Roboto"/>
                <a:ea typeface="Roboto"/>
              </a:rPr>
              <a:t>provide limited surfs.</a:t>
            </a:r>
            <a:r>
              <a:rPr lang="en-US" sz="1600" b="1" strike="noStrike" spc="-1">
                <a:solidFill>
                  <a:srgbClr val="000000"/>
                </a:solidFill>
                <a:latin typeface="Roboto"/>
                <a:ea typeface="Roboto"/>
              </a:rPr>
              <a:t> 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4" name="Google Shape;91;p17"/>
          <p:cNvPicPr/>
          <p:nvPr/>
        </p:nvPicPr>
        <p:blipFill>
          <a:blip r:embed="rId2"/>
          <a:stretch/>
        </p:blipFill>
        <p:spPr>
          <a:xfrm>
            <a:off x="4097880" y="2860560"/>
            <a:ext cx="4374000" cy="2051640"/>
          </a:xfrm>
          <a:prstGeom prst="rect">
            <a:avLst/>
          </a:prstGeom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880" y="2860560"/>
            <a:ext cx="4374000" cy="2051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388080" y="363600"/>
            <a:ext cx="8367840" cy="68580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en-US" sz="3000" b="0" strike="noStrike" spc="-1">
                <a:solidFill>
                  <a:srgbClr val="FFFFFF"/>
                </a:solidFill>
                <a:latin typeface="Roboto Slab"/>
                <a:ea typeface="Roboto Slab"/>
              </a:rPr>
              <a:t>Technologies</a:t>
            </a: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388080" y="1266840"/>
            <a:ext cx="8367840" cy="33015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marL="457200" indent="-342720">
              <a:lnSpc>
                <a:spcPct val="115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Php	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sql(Mysql,MariaDB)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Html								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CSS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Bootstrap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Javascript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Brackets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Python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VMware WorkStation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Bash Script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7" name="Google Shape;98;p18"/>
          <p:cNvPicPr/>
          <p:nvPr/>
        </p:nvPicPr>
        <p:blipFill>
          <a:blip r:embed="rId2"/>
          <a:stretch/>
        </p:blipFill>
        <p:spPr>
          <a:xfrm>
            <a:off x="6773760" y="3497040"/>
            <a:ext cx="2008080" cy="1127880"/>
          </a:xfrm>
          <a:prstGeom prst="rect">
            <a:avLst/>
          </a:prstGeom>
          <a:ln>
            <a:noFill/>
          </a:ln>
        </p:spPr>
      </p:pic>
      <p:pic>
        <p:nvPicPr>
          <p:cNvPr id="98" name="Google Shape;99;p18"/>
          <p:cNvPicPr/>
          <p:nvPr/>
        </p:nvPicPr>
        <p:blipFill>
          <a:blip r:embed="rId3"/>
          <a:stretch/>
        </p:blipFill>
        <p:spPr>
          <a:xfrm>
            <a:off x="5640120" y="2538720"/>
            <a:ext cx="2089800" cy="1127880"/>
          </a:xfrm>
          <a:prstGeom prst="rect">
            <a:avLst/>
          </a:prstGeom>
          <a:ln>
            <a:noFill/>
          </a:ln>
        </p:spPr>
      </p:pic>
      <p:pic>
        <p:nvPicPr>
          <p:cNvPr id="99" name="Google Shape;100;p18"/>
          <p:cNvPicPr/>
          <p:nvPr/>
        </p:nvPicPr>
        <p:blipFill>
          <a:blip r:embed="rId4"/>
          <a:stretch/>
        </p:blipFill>
        <p:spPr>
          <a:xfrm>
            <a:off x="6918480" y="1166760"/>
            <a:ext cx="1718640" cy="1316520"/>
          </a:xfrm>
          <a:prstGeom prst="rect">
            <a:avLst/>
          </a:prstGeom>
          <a:ln>
            <a:noFill/>
          </a:ln>
        </p:spPr>
      </p:pic>
      <p:pic>
        <p:nvPicPr>
          <p:cNvPr id="100" name="Google Shape;101;p18"/>
          <p:cNvPicPr/>
          <p:nvPr/>
        </p:nvPicPr>
        <p:blipFill>
          <a:blip r:embed="rId5"/>
          <a:stretch/>
        </p:blipFill>
        <p:spPr>
          <a:xfrm>
            <a:off x="4204080" y="1591560"/>
            <a:ext cx="1718640" cy="1316520"/>
          </a:xfrm>
          <a:prstGeom prst="rect">
            <a:avLst/>
          </a:prstGeom>
          <a:ln>
            <a:noFill/>
          </a:ln>
        </p:spPr>
      </p:pic>
      <p:pic>
        <p:nvPicPr>
          <p:cNvPr id="101" name="Google Shape;102;p18"/>
          <p:cNvPicPr/>
          <p:nvPr/>
        </p:nvPicPr>
        <p:blipFill>
          <a:blip r:embed="rId6"/>
          <a:stretch/>
        </p:blipFill>
        <p:spPr>
          <a:xfrm>
            <a:off x="3564720" y="3722400"/>
            <a:ext cx="2996640" cy="1127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388080" y="457920"/>
            <a:ext cx="8367840" cy="68580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en-US" sz="3000" b="0" strike="noStrike" spc="-1">
                <a:solidFill>
                  <a:srgbClr val="FFFFFF"/>
                </a:solidFill>
                <a:latin typeface="Roboto Slab"/>
                <a:ea typeface="Roboto Slab"/>
              </a:rPr>
              <a:t>Experience</a:t>
            </a: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388080" y="1489680"/>
            <a:ext cx="8367840" cy="3078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marL="457200" indent="-342720">
              <a:lnSpc>
                <a:spcPct val="150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New Programing Techniques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50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Time Management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50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Company Management Process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50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Interact with different level of company members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388080" y="457920"/>
            <a:ext cx="8367840" cy="68580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en-US" sz="3000" b="0" strike="noStrike" spc="-1">
                <a:solidFill>
                  <a:srgbClr val="FFFFFF"/>
                </a:solidFill>
                <a:latin typeface="Roboto Slab"/>
                <a:ea typeface="Roboto Slab"/>
              </a:rPr>
              <a:t>Learning Outcome</a:t>
            </a: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388080" y="1489680"/>
            <a:ext cx="8367840" cy="3078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marL="457200" indent="-342720">
              <a:lnSpc>
                <a:spcPct val="150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New Programing Language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50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Programing techniques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50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Designing techniques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6" name="Google Shape;115;p20"/>
          <p:cNvPicPr/>
          <p:nvPr/>
        </p:nvPicPr>
        <p:blipFill>
          <a:blip r:embed="rId2"/>
          <a:stretch/>
        </p:blipFill>
        <p:spPr>
          <a:xfrm>
            <a:off x="5365800" y="1489680"/>
            <a:ext cx="1676160" cy="1904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388080" y="457920"/>
            <a:ext cx="8367840" cy="68580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en-US" sz="3000" b="0" strike="noStrike" spc="-1">
                <a:solidFill>
                  <a:srgbClr val="FFFFFF"/>
                </a:solidFill>
                <a:latin typeface="Roboto Slab"/>
                <a:ea typeface="Roboto Slab"/>
              </a:rPr>
              <a:t>Problems and Difficulties</a:t>
            </a: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388080" y="1489680"/>
            <a:ext cx="8367840" cy="3078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50000"/>
              </a:lnSpc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50000"/>
              </a:lnSpc>
              <a:spcBef>
                <a:spcPts val="1599"/>
              </a:spcBef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Unfamiliar Programing Language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50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Unfamiliar Techniques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50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Took Time To Adapt to The Environment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50000"/>
              </a:lnSpc>
              <a:buClr>
                <a:srgbClr val="FFFFFF"/>
              </a:buClr>
              <a:buFont typeface="Roboto"/>
              <a:buChar char="●"/>
            </a:pPr>
            <a:r>
              <a:rPr lang="en-US" sz="1800" b="0" strike="noStrike" spc="-1">
                <a:solidFill>
                  <a:srgbClr val="FFFFFF"/>
                </a:solidFill>
                <a:latin typeface="Roboto"/>
                <a:ea typeface="Roboto"/>
              </a:rPr>
              <a:t>Unexpected Modifications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9" name="Google Shape;122;p21"/>
          <p:cNvPicPr/>
          <p:nvPr/>
        </p:nvPicPr>
        <p:blipFill>
          <a:blip r:embed="rId2"/>
          <a:stretch/>
        </p:blipFill>
        <p:spPr>
          <a:xfrm>
            <a:off x="5970960" y="2289600"/>
            <a:ext cx="2628720" cy="173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191</Words>
  <Application>Microsoft Office PowerPoint</Application>
  <PresentationFormat>On-screen Show (16:9)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Comic Sans MS</vt:lpstr>
      <vt:lpstr>DejaVu Sans</vt:lpstr>
      <vt:lpstr>Roboto</vt:lpstr>
      <vt:lpstr>Roboto Medium</vt:lpstr>
      <vt:lpstr>Roboto Slab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dc:description/>
  <cp:lastModifiedBy>Mayu</cp:lastModifiedBy>
  <cp:revision>3</cp:revision>
  <dcterms:modified xsi:type="dcterms:W3CDTF">2019-06-28T04:40:04Z</dcterms:modified>
  <dc:language>en-US</dc:language>
</cp:coreProperties>
</file>