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56" r:id="rId2"/>
    <p:sldId id="257" r:id="rId3"/>
    <p:sldId id="266" r:id="rId4"/>
    <p:sldId id="258" r:id="rId5"/>
    <p:sldId id="260" r:id="rId6"/>
    <p:sldId id="267" r:id="rId7"/>
    <p:sldId id="259" r:id="rId8"/>
    <p:sldId id="261" r:id="rId9"/>
    <p:sldId id="263" r:id="rId10"/>
    <p:sldId id="262" r:id="rId11"/>
    <p:sldId id="268" r:id="rId12"/>
    <p:sldId id="265" r:id="rId13"/>
    <p:sldId id="264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85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7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293C36-03E3-4530-8942-06B948C19EC6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0E1C-6ADD-4845-ABA4-27919E662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5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eddyoli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84939"/>
            <a:ext cx="12192000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Industrial Training at</a:t>
            </a:r>
            <a:br>
              <a:rPr lang="en-US" sz="5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5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3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MyDynamica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presented by 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Theevika</a:t>
            </a:r>
            <a:r>
              <a:rPr lang="en-US" sz="2700" dirty="0" smtClean="0"/>
              <a:t> </a:t>
            </a:r>
            <a:r>
              <a:rPr lang="en-US" sz="2700" dirty="0" err="1" smtClean="0"/>
              <a:t>Arumaiththurai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2015/CSC/035</a:t>
            </a: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1332" y="536561"/>
            <a:ext cx="4347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Technologies used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92" y="4727272"/>
            <a:ext cx="1610715" cy="1610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62" y="4352747"/>
            <a:ext cx="1915787" cy="1915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94" y="1123935"/>
            <a:ext cx="4572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47" y="2656983"/>
            <a:ext cx="2544405" cy="1312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14" y="4352747"/>
            <a:ext cx="1653108" cy="2332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5" y="4352747"/>
            <a:ext cx="2137726" cy="2137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68" y="1315154"/>
            <a:ext cx="2168749" cy="16236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0" y="2656983"/>
            <a:ext cx="2415198" cy="1159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438" y="1123935"/>
            <a:ext cx="1945565" cy="1945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33" y="3142254"/>
            <a:ext cx="1636019" cy="11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132" y="2967335"/>
            <a:ext cx="6309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Learning outcome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78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6622" y="687775"/>
            <a:ext cx="2343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Technical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994" y="1334106"/>
            <a:ext cx="9131165" cy="5724644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aravel,php,html,css,bootstrap,javascript,jquery,ajax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java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Mailing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Image upload &amp;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resizing</a:t>
            </a:r>
            <a:endParaRPr lang="en-US" sz="24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export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 conversion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testing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 designing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 Designing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Coding skill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Familiar with </a:t>
            </a:r>
            <a:r>
              <a:rPr lang="en-US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meister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task and </a:t>
            </a:r>
            <a:r>
              <a:rPr lang="en-US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sheets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Template integration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hosting</a:t>
            </a:r>
          </a:p>
          <a:p>
            <a:pPr algn="ctr"/>
            <a:endParaRPr lang="en-US" sz="5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2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9627" y="762120"/>
            <a:ext cx="3395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Non-technical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068" y="1470006"/>
            <a:ext cx="70866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Stress tolerance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Self-management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 retrieval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Adaptability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Self-awareness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Self-confidence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punctuality</a:t>
            </a:r>
            <a:endParaRPr lang="en-US" sz="2400" b="0" cap="none" spc="0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750" y="2967335"/>
            <a:ext cx="394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Conclusion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29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656" y="466553"/>
            <a:ext cx="26212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conclusion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586" y="1174439"/>
            <a:ext cx="945339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training 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to provide an opportunity to undergraduates to identify, observe and practice how engineering is applicable in the real industry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MyDynamica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gave an awesome training program, which helped to learn a lot of things in all aspects </a:t>
            </a:r>
            <a:endParaRPr lang="en-US" sz="2400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strongly agree on that it would be beneficial to every student to have this type of industrial exposure</a:t>
            </a:r>
            <a:endParaRPr lang="en-US" sz="2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1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426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44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10989" y="1050554"/>
            <a:ext cx="118586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Outline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0745" y="1760123"/>
            <a:ext cx="594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Company Background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Training gained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Learning outcome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</a:t>
            </a:r>
            <a:endParaRPr lang="en-US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6082" y="2967335"/>
            <a:ext cx="785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Company Background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070566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 to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MyDynaica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6290" y="1778452"/>
            <a:ext cx="91994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/>
              <a:t>W</a:t>
            </a:r>
            <a:r>
              <a:rPr lang="en-US" sz="2400" dirty="0" smtClean="0"/>
              <a:t>ebsite solution </a:t>
            </a:r>
            <a:r>
              <a:rPr lang="en-US" sz="2400" dirty="0"/>
              <a:t>and Software </a:t>
            </a:r>
            <a:r>
              <a:rPr lang="en-US" sz="2400" dirty="0" smtClean="0"/>
              <a:t>solution provider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/>
              <a:t>Vision is recognized </a:t>
            </a:r>
            <a:r>
              <a:rPr lang="en-US" sz="2400" dirty="0"/>
              <a:t>as Northern Province's leading IT Solutions </a:t>
            </a:r>
            <a:r>
              <a:rPr lang="en-US" sz="2400" dirty="0" smtClean="0"/>
              <a:t>Company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/>
              <a:t>Founded at 2010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/>
              <a:t>CEO is </a:t>
            </a:r>
            <a:r>
              <a:rPr lang="en-US" sz="2400" dirty="0" err="1" smtClean="0"/>
              <a:t>Mr.Rajendiram</a:t>
            </a:r>
            <a:r>
              <a:rPr lang="en-US" sz="2400" dirty="0" smtClean="0"/>
              <a:t> </a:t>
            </a:r>
            <a:r>
              <a:rPr lang="en-US" sz="2400" dirty="0" err="1" smtClean="0"/>
              <a:t>vakeesan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92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5496" y="1278385"/>
            <a:ext cx="121920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Products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522" y="1986271"/>
            <a:ext cx="7813964" cy="2677656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Quicka</a:t>
            </a:r>
            <a:r>
              <a:rPr lang="en-US" sz="2400" dirty="0" smtClean="0"/>
              <a:t> </a:t>
            </a:r>
            <a:r>
              <a:rPr lang="en-US" sz="2400" dirty="0"/>
              <a:t>Online Store (quicka.lk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MYSCH School Blog (mysch.lk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Smart </a:t>
            </a:r>
            <a:r>
              <a:rPr lang="en-US" sz="2400" dirty="0" smtClean="0"/>
              <a:t>School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CMS (</a:t>
            </a:r>
            <a:r>
              <a:rPr lang="en-US" sz="2400" dirty="0" err="1"/>
              <a:t>coloursweb.site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Red Banana (POS System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/>
              <a:t>E-Listing (elisting.info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err="1"/>
              <a:t>Yarl</a:t>
            </a:r>
            <a:r>
              <a:rPr lang="en-US" sz="2400" dirty="0"/>
              <a:t> CCTV – Security </a:t>
            </a:r>
            <a:r>
              <a:rPr lang="en-US" sz="2400" dirty="0" smtClean="0"/>
              <a:t>Solution</a:t>
            </a:r>
            <a:endParaRPr lang="en-US" sz="2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9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4018" y="2967335"/>
            <a:ext cx="536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Training gained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58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62748"/>
            <a:ext cx="12191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Tasks assigned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0996" y="1570634"/>
            <a:ext cx="10070007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esting 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billing system of lovely flower center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manual of Colombo restaurant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entry of National Institute of Education management and </a:t>
            </a:r>
            <a:r>
              <a:rPr lang="en-US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Puttur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school management systems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Dashboard of </a:t>
            </a:r>
            <a:r>
              <a:rPr lang="en-US" sz="2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crc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student management</a:t>
            </a:r>
            <a:endParaRPr lang="en-US" sz="2400" b="0" cap="none" spc="0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Project(</a:t>
            </a:r>
            <a:r>
              <a:rPr lang="en-US" sz="24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meddyoli</a:t>
            </a: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sz="28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3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1494" y="605834"/>
            <a:ext cx="2525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Meddyoli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4764" y="1309628"/>
            <a:ext cx="1023850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Meddyoli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matrimonial website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 is to provide groom and bride with excellent matchmaking experience by exploring the opportunities and resources to meet potential partner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 can get information regarding their dream life partner at his/her home at his/her convenience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0" cap="none" spc="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Meddyoli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will allow a new user to register and after approval user can get email confirmation and his/her profile will be visible to other </a:t>
            </a:r>
            <a:r>
              <a:rPr lang="en-US" sz="2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users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 link is http://meddyoli.com</a:t>
            </a:r>
            <a:endParaRPr lang="en-US" sz="2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7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42" y="708040"/>
            <a:ext cx="4743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meddyoli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website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4" y="0"/>
            <a:ext cx="12224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</TotalTime>
  <Words>297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</vt:lpstr>
      <vt:lpstr>Industrial Training at  MyDynamica  presented by   Theevika Arumaiththurai 2015/CSC/035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Training at MyDynamica</dc:title>
  <dc:creator>Windows User</dc:creator>
  <cp:lastModifiedBy>Windows User</cp:lastModifiedBy>
  <cp:revision>42</cp:revision>
  <dcterms:created xsi:type="dcterms:W3CDTF">2019-06-23T08:58:55Z</dcterms:created>
  <dcterms:modified xsi:type="dcterms:W3CDTF">2019-06-27T11:25:02Z</dcterms:modified>
</cp:coreProperties>
</file>