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2" r:id="rId5"/>
    <p:sldId id="265" r:id="rId6"/>
    <p:sldId id="264" r:id="rId7"/>
    <p:sldId id="266" r:id="rId8"/>
    <p:sldId id="267" r:id="rId9"/>
    <p:sldId id="268" r:id="rId10"/>
    <p:sldId id="263" r:id="rId11"/>
    <p:sldId id="261" r:id="rId12"/>
    <p:sldId id="271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2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1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1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DC89-42FC-4AAC-A7F6-F9513278AD3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CF36-D315-4A7B-BD3A-4085AB05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0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Re-Service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Re-service is a booking application where service providers register their services them </a:t>
            </a:r>
            <a:r>
              <a:rPr lang="en-US" sz="2000" dirty="0" smtClean="0"/>
              <a:t>self.</a:t>
            </a:r>
            <a:endParaRPr lang="en-US" sz="2000" dirty="0"/>
          </a:p>
          <a:p>
            <a:r>
              <a:rPr lang="en-US" sz="2000" dirty="0" smtClean="0"/>
              <a:t>Customize </a:t>
            </a:r>
            <a:r>
              <a:rPr lang="en-US" sz="2000" dirty="0"/>
              <a:t>it according to their needs and features.</a:t>
            </a:r>
          </a:p>
          <a:p>
            <a:r>
              <a:rPr lang="en-US" sz="2000" dirty="0"/>
              <a:t>This project structure follows a horizontally scaled server structure.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can handle big loads </a:t>
            </a:r>
            <a:r>
              <a:rPr lang="en-US" sz="2000" dirty="0" smtClean="0"/>
              <a:t>easily.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https://lh6.googleusercontent.com/A0-P8lF2o96JWer1tlHeV--_rXA-l3gAodH5C_RLkozGxkdUOGvosQfVYHgdrT2O3VIQ2GzgxDwaeiTCKd6UpXPssJTluJjyOGgbwbbPeUWZGVCGgx45gMihANNyZerRtFyUAUK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13" y="3507740"/>
            <a:ext cx="5379720" cy="280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4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Micro-fin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Micro-fin is a finance application for small scaled finance companies. Specially designed for loan offers who are collecting monthly due from loan holders. This project has 2 major </a:t>
            </a:r>
            <a:r>
              <a:rPr lang="en-US" sz="2000" dirty="0" smtClean="0"/>
              <a:t>parts.</a:t>
            </a:r>
            <a:endParaRPr lang="en-US" sz="2000" dirty="0"/>
          </a:p>
          <a:p>
            <a:pPr lvl="0"/>
            <a:r>
              <a:rPr lang="en-US" sz="2000" dirty="0"/>
              <a:t>Mobile application for loan </a:t>
            </a:r>
            <a:r>
              <a:rPr lang="en-US" sz="2000" dirty="0" smtClean="0"/>
              <a:t>offers.</a:t>
            </a:r>
            <a:endParaRPr lang="en-US" sz="2000" dirty="0"/>
          </a:p>
          <a:p>
            <a:pPr lvl="0"/>
            <a:r>
              <a:rPr lang="en-US" sz="2000" dirty="0"/>
              <a:t>Amin panel for finance </a:t>
            </a:r>
            <a:r>
              <a:rPr lang="en-US" sz="2000" dirty="0" smtClean="0"/>
              <a:t>managers.</a:t>
            </a:r>
          </a:p>
        </p:txBody>
      </p:sp>
      <p:pic>
        <p:nvPicPr>
          <p:cNvPr id="5" name="Picture 4" descr="C:\Users\Briuker\Desktop\New folder\micofin we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52" y="3981408"/>
            <a:ext cx="4142710" cy="233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uker\Desktop\New folder\micofin mobil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4229"/>
            <a:ext cx="4317085" cy="2427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6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Used &amp; learned Technologies 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ea typeface="Roboto" panose="02000000000000000000" pitchFamily="2" charset="0"/>
                <a:cs typeface="Roboto" panose="02000000000000000000" pitchFamily="2" charset="0"/>
              </a:rPr>
              <a:t>Laravel</a:t>
            </a:r>
          </a:p>
          <a:p>
            <a:r>
              <a:rPr lang="en-US" sz="2000" dirty="0" smtClean="0">
                <a:ea typeface="Roboto" panose="02000000000000000000" pitchFamily="2" charset="0"/>
                <a:cs typeface="Roboto" panose="02000000000000000000" pitchFamily="2" charset="0"/>
              </a:rPr>
              <a:t>Laravel </a:t>
            </a:r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Nova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React 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React native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Material-UI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Bootstrap 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Amazon Lex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Amazon s3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Leaflet – Open source map</a:t>
            </a:r>
            <a:endParaRPr lang="en-GB" sz="2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Bit </a:t>
            </a:r>
            <a:r>
              <a:rPr lang="en-US" sz="2000" dirty="0" smtClean="0">
                <a:ea typeface="Roboto" panose="02000000000000000000" pitchFamily="2" charset="0"/>
                <a:cs typeface="Roboto" panose="02000000000000000000" pitchFamily="2" charset="0"/>
              </a:rPr>
              <a:t>Bucket</a:t>
            </a:r>
          </a:p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MySQL</a:t>
            </a:r>
          </a:p>
          <a:p>
            <a:endParaRPr lang="en-GB" sz="2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/>
              <a:t>Reflection and learning outcome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Time management</a:t>
            </a:r>
          </a:p>
          <a:p>
            <a:r>
              <a:rPr lang="en-US" sz="2000" dirty="0" smtClean="0"/>
              <a:t>Leadership</a:t>
            </a:r>
          </a:p>
          <a:p>
            <a:r>
              <a:rPr lang="en-US" sz="2000" dirty="0" smtClean="0"/>
              <a:t>Communication</a:t>
            </a:r>
          </a:p>
          <a:p>
            <a:r>
              <a:rPr lang="en-US" sz="2000" dirty="0" smtClean="0"/>
              <a:t>Problem solving skills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mproved self-motivation</a:t>
            </a:r>
          </a:p>
          <a:p>
            <a:r>
              <a:rPr lang="en-US" sz="2000" dirty="0" smtClean="0"/>
              <a:t>Self learning abilities</a:t>
            </a:r>
          </a:p>
          <a:p>
            <a:r>
              <a:rPr lang="en-US" sz="2000" dirty="0" smtClean="0"/>
              <a:t>Team work</a:t>
            </a:r>
          </a:p>
          <a:p>
            <a:r>
              <a:rPr lang="en-US" sz="2000" dirty="0" smtClean="0"/>
              <a:t>Punctuality</a:t>
            </a:r>
          </a:p>
        </p:txBody>
      </p:sp>
    </p:spTree>
    <p:extLst>
      <p:ext uri="{BB962C8B-B14F-4D97-AF65-F5344CB8AC3E}">
        <p14:creationId xmlns:p14="http://schemas.microsoft.com/office/powerpoint/2010/main" val="18629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lgerian" panose="04020705040A02060702" pitchFamily="82" charset="0"/>
              </a:rPr>
              <a:t>Thankyou…</a:t>
            </a:r>
            <a:endParaRPr lang="en-US" sz="4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Company profile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Ceymplon (PVT) </a:t>
            </a:r>
            <a:r>
              <a:rPr lang="en-US" sz="2000" dirty="0" smtClean="0"/>
              <a:t>Ltd </a:t>
            </a:r>
            <a:r>
              <a:rPr lang="en-US" sz="2000" dirty="0"/>
              <a:t>was founded as a subsidiary of </a:t>
            </a:r>
            <a:r>
              <a:rPr lang="en-US" sz="2000" dirty="0" smtClean="0"/>
              <a:t>Jeylabs (Pvt) </a:t>
            </a:r>
            <a:r>
              <a:rPr lang="en-US" sz="2000" dirty="0"/>
              <a:t>Ltd </a:t>
            </a:r>
            <a:r>
              <a:rPr lang="en-US" sz="2000" dirty="0" smtClean="0"/>
              <a:t>in </a:t>
            </a:r>
            <a:r>
              <a:rPr lang="en-US" sz="2000" dirty="0"/>
              <a:t>Sri Lanka in 2012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Ceymplon team was expanded to Jaffna in 2014 with the establishment of the Northern Ceymplon IT </a:t>
            </a:r>
            <a:r>
              <a:rPr lang="en-US" sz="2000" dirty="0" smtClean="0"/>
              <a:t>Hub.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first software company to set up a full-fledged software development team </a:t>
            </a:r>
            <a:r>
              <a:rPr lang="en-US" sz="2000" dirty="0" smtClean="0"/>
              <a:t>in Jaffna.</a:t>
            </a:r>
            <a:endParaRPr lang="en-US" sz="2000" dirty="0"/>
          </a:p>
          <a:p>
            <a:r>
              <a:rPr lang="en-US" sz="2000" dirty="0" smtClean="0"/>
              <a:t>They </a:t>
            </a:r>
            <a:r>
              <a:rPr lang="en-US" sz="2000" dirty="0"/>
              <a:t>are determined and dedicated to solving the real-world problems of their customers through delivering branding solutions by using the best of technology, time-tested techniques, and trained and talented teams of passionate </a:t>
            </a:r>
            <a:r>
              <a:rPr lang="en-US" sz="2000" dirty="0" smtClean="0"/>
              <a:t>people.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provision of our services, they have assisted the governmental, non-governmental and community-based organizations immensely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1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Products and Services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Ready </a:t>
            </a:r>
            <a:r>
              <a:rPr lang="en-US" sz="2000" dirty="0"/>
              <a:t>Steady Learn (</a:t>
            </a:r>
            <a:r>
              <a:rPr lang="en-US" sz="2000" dirty="0" smtClean="0"/>
              <a:t>RSL)</a:t>
            </a:r>
          </a:p>
          <a:p>
            <a:r>
              <a:rPr lang="en-US" sz="2000" dirty="0" err="1" smtClean="0"/>
              <a:t>VaultPro</a:t>
            </a:r>
            <a:endParaRPr lang="en-US" sz="2000" dirty="0" smtClean="0"/>
          </a:p>
          <a:p>
            <a:r>
              <a:rPr lang="en-US" sz="2000" dirty="0" smtClean="0"/>
              <a:t>E-commerce Solutions</a:t>
            </a:r>
          </a:p>
          <a:p>
            <a:r>
              <a:rPr lang="en-US" sz="2000" dirty="0" smtClean="0"/>
              <a:t>Mobile </a:t>
            </a:r>
            <a:r>
              <a:rPr lang="en-US" sz="2000" dirty="0"/>
              <a:t>Survey </a:t>
            </a:r>
            <a:r>
              <a:rPr lang="en-US" sz="2000" dirty="0" smtClean="0"/>
              <a:t>Application</a:t>
            </a:r>
          </a:p>
          <a:p>
            <a:r>
              <a:rPr lang="en-US" sz="2000" dirty="0" smtClean="0"/>
              <a:t>CMS </a:t>
            </a:r>
            <a:r>
              <a:rPr lang="en-US" sz="2000" dirty="0"/>
              <a:t>Web </a:t>
            </a:r>
            <a:r>
              <a:rPr lang="en-US" sz="2000" dirty="0" smtClean="0"/>
              <a:t>Solutions</a:t>
            </a:r>
          </a:p>
          <a:p>
            <a:r>
              <a:rPr lang="en-US" sz="2000" dirty="0" smtClean="0"/>
              <a:t>Enterprise </a:t>
            </a:r>
            <a:r>
              <a:rPr lang="en-US" sz="2000" dirty="0"/>
              <a:t>Resource Planning (</a:t>
            </a:r>
            <a:r>
              <a:rPr lang="en-US" sz="2000" dirty="0" smtClean="0"/>
              <a:t>ERP)</a:t>
            </a:r>
          </a:p>
          <a:p>
            <a:r>
              <a:rPr lang="en-US" sz="2000" dirty="0"/>
              <a:t>V</a:t>
            </a:r>
            <a:r>
              <a:rPr lang="en-US" sz="2000" dirty="0" smtClean="0"/>
              <a:t>arious </a:t>
            </a:r>
            <a:r>
              <a:rPr lang="en-US" sz="2000" dirty="0"/>
              <a:t>other products. </a:t>
            </a:r>
          </a:p>
        </p:txBody>
      </p:sp>
    </p:spTree>
    <p:extLst>
      <p:ext uri="{BB962C8B-B14F-4D97-AF65-F5344CB8AC3E}">
        <p14:creationId xmlns:p14="http://schemas.microsoft.com/office/powerpoint/2010/main" val="1824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lh5.googleusercontent.com/L38pR9A784HPbkiLM3pavp1oHl37yX3BdGr8InwJFbRlmb5pwPJ-wmLRgofHAbsZNLFxkwTh8OJ21D6StTgNCki-Gd0JdEJdRF40nFBR4up04OVfo1A_bdpJeSc3xcGBaW1cW1W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6" y="1422255"/>
            <a:ext cx="4237266" cy="182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lh4.googleusercontent.com/wZQXOfRvs5kKzSZyrs9s5tq2wmmNRLm0x1wycCtmPUp3qTpdPXvSTVEDuFyQcMv94Wmvbbr21FcUtyzQySFtpxJPkJoxTQ2nKFF1L1hdwyHJ7iRYAbT5006GYYMTf635Bx4FaTH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04" y="1161536"/>
            <a:ext cx="4062274" cy="239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lh3.googleusercontent.com/M5F5laX_1nD9Vy8onlXlEeJH13RDr0jhrqcwZtcXQRuBrA5t-T9ye2AUou11eBOrNs7qzK2BCt0-cY1itnPsRL9rCkbUDxmQTbvaPqqjIOLcLL_bkWz0VMobj5_3BwibmJVQ_ce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6" y="4121056"/>
            <a:ext cx="4159300" cy="239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https://lh3.googleusercontent.com/HQYtGmCAxP0FVChZrFZ7fiOnbN56clkltvU3qxSl3AGooJXiPcoarTeSOUB5MAf8kphu48OdxFfZ47smnuvSUMgRaNgZ5O1KxkibyUHu2fUsFXDBDDrSrxnDPLTxJxSevUV7DgZf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31" y="4141758"/>
            <a:ext cx="3956347" cy="24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70166" y="694486"/>
            <a:ext cx="404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Products &amp; Services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166" y="3777770"/>
            <a:ext cx="404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Technologies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0860" y="694486"/>
            <a:ext cx="404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Clients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0860" y="3782502"/>
            <a:ext cx="404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Partners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projects I worked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Hierarchy</a:t>
            </a:r>
            <a:r>
              <a:rPr lang="en-US" sz="2000" b="1" dirty="0"/>
              <a:t> </a:t>
            </a:r>
            <a:r>
              <a:rPr lang="en-US" sz="2000" dirty="0"/>
              <a:t>team</a:t>
            </a:r>
            <a:r>
              <a:rPr lang="en-US" sz="2000" b="1" dirty="0"/>
              <a:t> </a:t>
            </a:r>
            <a:r>
              <a:rPr lang="en-US" sz="2000" dirty="0"/>
              <a:t>management</a:t>
            </a:r>
            <a:r>
              <a:rPr lang="en-US" sz="2000" b="1" dirty="0"/>
              <a:t> </a:t>
            </a:r>
            <a:r>
              <a:rPr lang="en-US" sz="2000" dirty="0"/>
              <a:t>system</a:t>
            </a:r>
          </a:p>
          <a:p>
            <a:r>
              <a:rPr lang="en-US" sz="2000" dirty="0"/>
              <a:t>Malaria</a:t>
            </a:r>
            <a:r>
              <a:rPr lang="en-US" sz="2000" b="1" dirty="0"/>
              <a:t> </a:t>
            </a:r>
            <a:r>
              <a:rPr lang="en-US" sz="2000" dirty="0"/>
              <a:t>reporting</a:t>
            </a:r>
            <a:r>
              <a:rPr lang="en-US" sz="2000" b="1" dirty="0"/>
              <a:t> </a:t>
            </a:r>
            <a:r>
              <a:rPr lang="en-US" sz="2000" dirty="0"/>
              <a:t>system</a:t>
            </a:r>
          </a:p>
          <a:p>
            <a:r>
              <a:rPr lang="en-US" sz="2000" dirty="0" smtClean="0"/>
              <a:t>GIS</a:t>
            </a:r>
          </a:p>
          <a:p>
            <a:r>
              <a:rPr lang="en-US" sz="2000" dirty="0"/>
              <a:t>Gantt</a:t>
            </a:r>
            <a:r>
              <a:rPr lang="en-US" sz="2000" b="1" dirty="0"/>
              <a:t> </a:t>
            </a:r>
            <a:r>
              <a:rPr lang="en-US" sz="2000" dirty="0" smtClean="0"/>
              <a:t>chart</a:t>
            </a:r>
          </a:p>
          <a:p>
            <a:r>
              <a:rPr lang="en-US" sz="2000" dirty="0" smtClean="0"/>
              <a:t>Re-Service</a:t>
            </a:r>
          </a:p>
          <a:p>
            <a:r>
              <a:rPr lang="en-US" sz="2000" dirty="0" smtClean="0"/>
              <a:t>Micro-fin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5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Hierarchy team management system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Framework used: laravel </a:t>
            </a:r>
            <a:r>
              <a:rPr lang="en-US" sz="2000" dirty="0"/>
              <a:t>5.7, </a:t>
            </a:r>
            <a:r>
              <a:rPr lang="en-US" sz="2000" dirty="0" smtClean="0"/>
              <a:t>Bootstrap </a:t>
            </a:r>
            <a:r>
              <a:rPr lang="en-US" sz="2000" dirty="0" smtClean="0"/>
              <a:t>.       </a:t>
            </a:r>
            <a:r>
              <a:rPr lang="en-US" sz="2000" dirty="0" smtClean="0"/>
              <a:t>Database : MySQL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sz="2000" dirty="0" smtClean="0"/>
              <a:t>System </a:t>
            </a:r>
            <a:r>
              <a:rPr lang="en-US" sz="2000" dirty="0"/>
              <a:t>key features</a:t>
            </a:r>
          </a:p>
          <a:p>
            <a:pPr lvl="2"/>
            <a:r>
              <a:rPr lang="en-US" sz="1800" dirty="0" smtClean="0"/>
              <a:t>Create </a:t>
            </a:r>
            <a:r>
              <a:rPr lang="en-US" sz="1800" dirty="0"/>
              <a:t>a new team</a:t>
            </a:r>
          </a:p>
          <a:p>
            <a:pPr lvl="2"/>
            <a:r>
              <a:rPr lang="en-US" sz="1800" dirty="0" smtClean="0"/>
              <a:t>Create </a:t>
            </a:r>
            <a:r>
              <a:rPr lang="en-US" sz="1800" dirty="0"/>
              <a:t>members</a:t>
            </a:r>
          </a:p>
          <a:p>
            <a:pPr lvl="2"/>
            <a:r>
              <a:rPr lang="en-US" sz="1800" dirty="0"/>
              <a:t>can assign members to team</a:t>
            </a:r>
          </a:p>
          <a:p>
            <a:pPr lvl="2"/>
            <a:r>
              <a:rPr lang="en-US" sz="1800" dirty="0"/>
              <a:t>assign supervisor to team from </a:t>
            </a:r>
            <a:r>
              <a:rPr lang="en-US" sz="1800" dirty="0" smtClean="0"/>
              <a:t>members</a:t>
            </a:r>
          </a:p>
          <a:p>
            <a:pPr lvl="2"/>
            <a:r>
              <a:rPr lang="en-US" sz="1800" dirty="0" smtClean="0"/>
              <a:t>change </a:t>
            </a:r>
            <a:r>
              <a:rPr lang="en-US" sz="1800" dirty="0"/>
              <a:t>supervisor to the team</a:t>
            </a:r>
          </a:p>
          <a:p>
            <a:pPr lvl="2"/>
            <a:r>
              <a:rPr lang="en-US" sz="1800" dirty="0"/>
              <a:t>cannot delete a member if he is assigned as supervisor to a </a:t>
            </a:r>
            <a:r>
              <a:rPr lang="en-US" sz="1800" dirty="0" smtClean="0"/>
              <a:t>team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https://lh5.googleusercontent.com/sxi5sRvGQrfDCFcBb5CbJbPv8i8KE31CHQBghq5CDHpWeDE0HNrFHIiuGHOXVGN-A1HV6sf9nt1Z19m6yfpqbXvzENQWEAsvc0uyXPXiJt1AStjJgbgywwenqalWfpBoY7OoBeS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53" y="4652190"/>
            <a:ext cx="3434916" cy="192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6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Malaria reporting system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 used laravel nova frame work and </a:t>
            </a:r>
            <a:r>
              <a:rPr lang="en-US" sz="2000" dirty="0" smtClean="0"/>
              <a:t>MySQL </a:t>
            </a:r>
            <a:r>
              <a:rPr lang="en-US" sz="2000" dirty="0" smtClean="0"/>
              <a:t>database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System </a:t>
            </a:r>
            <a:r>
              <a:rPr lang="en-US" sz="2000" dirty="0"/>
              <a:t>key features</a:t>
            </a:r>
          </a:p>
          <a:p>
            <a:pPr lvl="2"/>
            <a:r>
              <a:rPr lang="en-US" sz="1800" dirty="0"/>
              <a:t>Keeps records of patients or </a:t>
            </a:r>
            <a:r>
              <a:rPr lang="en-US" sz="1800" dirty="0" smtClean="0"/>
              <a:t>suspect</a:t>
            </a:r>
          </a:p>
          <a:p>
            <a:pPr lvl="2"/>
            <a:r>
              <a:rPr lang="en-US" sz="1800" dirty="0" smtClean="0"/>
              <a:t>Produce </a:t>
            </a:r>
            <a:r>
              <a:rPr lang="en-US" sz="1800" dirty="0"/>
              <a:t>graph and charts in different perspective</a:t>
            </a:r>
          </a:p>
          <a:p>
            <a:pPr lvl="2"/>
            <a:r>
              <a:rPr lang="en-US" sz="1800" dirty="0"/>
              <a:t>Generating pdf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GIS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This is a project that display the distribution of funds among various geological sectors in Sri </a:t>
            </a:r>
            <a:r>
              <a:rPr lang="en-US" sz="2000" dirty="0" smtClean="0"/>
              <a:t>Lanka. </a:t>
            </a:r>
            <a:r>
              <a:rPr lang="en-US" sz="2000" dirty="0"/>
              <a:t>Here I used laravel nova, Leaflet JS (open source map like google map) and MySQL </a:t>
            </a:r>
            <a:r>
              <a:rPr lang="en-US" sz="2000" dirty="0" smtClean="0"/>
              <a:t>8.0.</a:t>
            </a:r>
          </a:p>
          <a:p>
            <a:pPr lvl="1"/>
            <a:r>
              <a:rPr lang="en-US" sz="2000" dirty="0"/>
              <a:t>key features</a:t>
            </a:r>
          </a:p>
          <a:p>
            <a:pPr lvl="2"/>
            <a:r>
              <a:rPr lang="en-US" sz="1800" dirty="0"/>
              <a:t>CRUD operations for activities, sectors, </a:t>
            </a:r>
            <a:r>
              <a:rPr lang="en-US" sz="1800" dirty="0" err="1"/>
              <a:t>grama-niladharis</a:t>
            </a:r>
            <a:endParaRPr lang="en-US" sz="1800" dirty="0"/>
          </a:p>
          <a:p>
            <a:pPr lvl="2"/>
            <a:r>
              <a:rPr lang="en-US" sz="1800" dirty="0"/>
              <a:t>Display the distribution of money spend in a GND for various sectors in geological map</a:t>
            </a:r>
          </a:p>
          <a:p>
            <a:pPr lvl="2"/>
            <a:r>
              <a:rPr lang="en-US" sz="1800" dirty="0"/>
              <a:t>Display the distribution of money for particular sector among all GNDS all over Sri Lanka in geological map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Screenshot (1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05" y="4188054"/>
            <a:ext cx="4102016" cy="23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2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Gantt chart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Gantt chart is a module that interlink tasks and present it in a graphical view. I used Laravel Nova and </a:t>
            </a:r>
            <a:r>
              <a:rPr lang="en-US" sz="2000" dirty="0" smtClean="0"/>
              <a:t>MySQL.</a:t>
            </a:r>
          </a:p>
          <a:p>
            <a:pPr lvl="1"/>
            <a:r>
              <a:rPr lang="en-US" sz="2000" dirty="0"/>
              <a:t>key features</a:t>
            </a:r>
          </a:p>
          <a:p>
            <a:pPr lvl="2"/>
            <a:r>
              <a:rPr lang="en-US" sz="1800" dirty="0" smtClean="0"/>
              <a:t>Create </a:t>
            </a:r>
            <a:r>
              <a:rPr lang="en-US" sz="1800" dirty="0"/>
              <a:t>tasks and subtasks</a:t>
            </a:r>
          </a:p>
          <a:p>
            <a:pPr lvl="2"/>
            <a:r>
              <a:rPr lang="en-US" sz="1800" dirty="0"/>
              <a:t>Assign subtasks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s://lh4.googleusercontent.com/HtIH38zZ6cF1mcDqG8p1cnWi6fgSoN0obrcLUL9UoUa-pbgTh8X-o_GxpUVZXoecvXk-pckEB9YkVC3V_2Ss5cZaTGsJjRwrDueB7_B5y78U53-aONTxBR_CRQAXeFs8nPtZxwz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69" y="3495550"/>
            <a:ext cx="549402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492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Roboto</vt:lpstr>
      <vt:lpstr>Office Theme</vt:lpstr>
      <vt:lpstr>PowerPoint Presentation</vt:lpstr>
      <vt:lpstr>Company profile</vt:lpstr>
      <vt:lpstr>Products and Services</vt:lpstr>
      <vt:lpstr>PowerPoint Presentation</vt:lpstr>
      <vt:lpstr>The projects I worked</vt:lpstr>
      <vt:lpstr>Hierarchy team management system</vt:lpstr>
      <vt:lpstr>Malaria reporting system</vt:lpstr>
      <vt:lpstr>GIS</vt:lpstr>
      <vt:lpstr>Gantt chart</vt:lpstr>
      <vt:lpstr>Re-Service</vt:lpstr>
      <vt:lpstr>Micro-fin</vt:lpstr>
      <vt:lpstr>Used &amp; learned Technologies </vt:lpstr>
      <vt:lpstr>Reflection and learning outcome</vt:lpstr>
      <vt:lpstr>Thankyou…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Narmatha J</dc:creator>
  <cp:lastModifiedBy>Airiis</cp:lastModifiedBy>
  <cp:revision>80</cp:revision>
  <dcterms:created xsi:type="dcterms:W3CDTF">2019-06-27T10:48:14Z</dcterms:created>
  <dcterms:modified xsi:type="dcterms:W3CDTF">2019-06-28T08:34:09Z</dcterms:modified>
</cp:coreProperties>
</file>