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3"/>
    <p:sldId id="257" r:id="rId4"/>
    <p:sldId id="258" r:id="rId5"/>
    <p:sldId id="260" r:id="rId6"/>
    <p:sldId id="259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A01B"/>
    <a:srgbClr val="F8A01A"/>
    <a:srgbClr val="31A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C064A-D61B-4B21-B757-51A9B82445B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05E07-67EA-4042-A3F6-853A8AD8D20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C07F-51CE-46C0-BB55-E72244974272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E100-7192-4593-B475-2D226C056EBE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C07F-51CE-46C0-BB55-E72244974272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E100-7192-4593-B475-2D226C056EBE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C07F-51CE-46C0-BB55-E72244974272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E100-7192-4593-B475-2D226C056EBE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C07F-51CE-46C0-BB55-E72244974272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E100-7192-4593-B475-2D226C056EBE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C07F-51CE-46C0-BB55-E72244974272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E100-7192-4593-B475-2D226C056EBE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C07F-51CE-46C0-BB55-E72244974272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E100-7192-4593-B475-2D226C056EBE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C07F-51CE-46C0-BB55-E72244974272}" type="datetimeFigureOut">
              <a:rPr lang="en-GB" smtClean="0"/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E100-7192-4593-B475-2D226C056EBE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C07F-51CE-46C0-BB55-E72244974272}" type="datetimeFigureOut">
              <a:rPr lang="en-GB" smtClean="0"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E100-7192-4593-B475-2D226C056EBE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C07F-51CE-46C0-BB55-E72244974272}" type="datetimeFigureOut">
              <a:rPr lang="en-GB" smtClean="0"/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E100-7192-4593-B475-2D226C056EBE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C07F-51CE-46C0-BB55-E72244974272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E100-7192-4593-B475-2D226C056EBE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C07F-51CE-46C0-BB55-E72244974272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E100-7192-4593-B475-2D226C056EBE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EC07F-51CE-46C0-BB55-E72244974272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EE100-7192-4593-B475-2D226C056EBE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33551" y="3352801"/>
            <a:ext cx="2952749" cy="104214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Training @ Booklu </a:t>
            </a:r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353675" y="6329660"/>
            <a:ext cx="29908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Narmatha Jehanathan</a:t>
            </a:r>
            <a:endParaRPr lang="en-US" sz="1400" dirty="0" smtClean="0"/>
          </a:p>
          <a:p>
            <a:r>
              <a:rPr lang="en-US" sz="1400" dirty="0" smtClean="0"/>
              <a:t>2015 CSC 029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82839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F8A01A"/>
                </a:solidFill>
                <a:latin typeface="+mn-lt"/>
              </a:rPr>
              <a:t>Company profile</a:t>
            </a:r>
            <a:endParaRPr lang="en-GB" dirty="0">
              <a:solidFill>
                <a:srgbClr val="F8A01A"/>
              </a:solidFill>
              <a:latin typeface="+mn-lt"/>
            </a:endParaRPr>
          </a:p>
        </p:txBody>
      </p:sp>
      <p:sp>
        <p:nvSpPr>
          <p:cNvPr id="6" name="Title 1"/>
          <p:cNvSpPr>
            <a:spLocks noGrp="1"/>
          </p:cNvSpPr>
          <p:nvPr/>
        </p:nvSpPr>
        <p:spPr>
          <a:xfrm>
            <a:off x="1076960" y="1675130"/>
            <a:ext cx="10789285" cy="3082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GB" sz="1400" dirty="0">
                <a:solidFill>
                  <a:schemeClr val="tx1"/>
                </a:solidFill>
                <a:latin typeface="+mn-lt"/>
                <a:cs typeface="+mn-lt"/>
              </a:rPr>
              <a:t>At the start this was the IT sector of Wayforward Energy pvt ltd  and  due the success of their 1st project (known as booklu) they have registered this as a separate company under the name Booklu corporation pvt ltd.</a:t>
            </a:r>
            <a:endParaRPr lang="en-US" altLang="en-GB" sz="1400" dirty="0">
              <a:solidFill>
                <a:schemeClr val="tx1"/>
              </a:solidFill>
              <a:latin typeface="+mn-lt"/>
              <a:cs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GB" sz="1400" dirty="0">
              <a:solidFill>
                <a:schemeClr val="tx1"/>
              </a:solidFill>
              <a:latin typeface="+mn-lt"/>
              <a:cs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GB" sz="1400" dirty="0">
                <a:solidFill>
                  <a:schemeClr val="tx1"/>
                </a:solidFill>
                <a:latin typeface="+mn-lt"/>
                <a:cs typeface="+mn-lt"/>
              </a:rPr>
              <a:t>Booklu is an event planning tool which was initially developed by the IT Division of Way Forward Energy Private Limited, a technology-based solutions provider based in Sri Lanka until it was acquired by the Booklu Corporation</a:t>
            </a:r>
            <a:endParaRPr lang="en-US" altLang="en-GB" sz="1400" dirty="0">
              <a:solidFill>
                <a:schemeClr val="tx1"/>
              </a:solidFill>
              <a:latin typeface="+mn-lt"/>
              <a:cs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en-GB" sz="1400" dirty="0">
              <a:solidFill>
                <a:schemeClr val="tx1"/>
              </a:solidFill>
              <a:latin typeface="+mn-lt"/>
              <a:cs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GB" sz="1400" dirty="0">
                <a:solidFill>
                  <a:schemeClr val="tx1"/>
                </a:solidFill>
                <a:latin typeface="+mn-lt"/>
                <a:cs typeface="+mn-lt"/>
              </a:rPr>
              <a:t>The company is now a technology solution provider that strive to introduce innovative, global and futuristic digital solutions to newer industries.</a:t>
            </a:r>
            <a:endParaRPr lang="en-US" altLang="en-GB" sz="1400" dirty="0">
              <a:solidFill>
                <a:schemeClr val="tx1"/>
              </a:solidFill>
              <a:latin typeface="+mn-lt"/>
              <a:cs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75720"/>
            <a:ext cx="10515600" cy="1325563"/>
          </a:xfrm>
        </p:spPr>
        <p:txBody>
          <a:bodyPr/>
          <a:lstStyle/>
          <a:p>
            <a:pPr marL="431800" indent="-32385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dirty="0" smtClean="0">
                <a:solidFill>
                  <a:srgbClr val="F8A01B"/>
                </a:solidFill>
              </a:rPr>
              <a:t>Booklu Tool</a:t>
            </a:r>
            <a:endParaRPr lang="en-US" altLang="en-US" dirty="0">
              <a:solidFill>
                <a:srgbClr val="F8A01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45123"/>
            <a:ext cx="10515600" cy="1945186"/>
          </a:xfrm>
        </p:spPr>
        <p:txBody>
          <a:bodyPr>
            <a:normAutofit/>
          </a:bodyPr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600" dirty="0"/>
              <a:t>Booklu is the world’s first online event planning tool that transforms the event-planning and event-management industry by making everything you will ever need to pull off, your next best show, just a click away.</a:t>
            </a:r>
            <a:endParaRPr lang="en-US" altLang="en-US" sz="1600" dirty="0"/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600" dirty="0"/>
              <a:t>In essence it is an open marketplace where all our clients can meet and conduct business directly, from the comfort of their fingertips</a:t>
            </a: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3537"/>
            <a:ext cx="10515600" cy="1325563"/>
          </a:xfrm>
        </p:spPr>
        <p:txBody>
          <a:bodyPr/>
          <a:lstStyle/>
          <a:p>
            <a:r>
              <a:rPr lang="en-US" altLang="en-US" dirty="0" smtClean="0">
                <a:solidFill>
                  <a:srgbClr val="F8A01B"/>
                </a:solidFill>
              </a:rPr>
              <a:t>Contribution to Booklu</a:t>
            </a:r>
            <a:endParaRPr lang="en-GB" dirty="0">
              <a:solidFill>
                <a:srgbClr val="F8A01B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1969"/>
            <a:ext cx="10515600" cy="5123814"/>
          </a:xfrm>
        </p:spPr>
        <p:txBody>
          <a:bodyPr>
            <a:normAutofit fontScale="90000"/>
          </a:bodyPr>
          <a:lstStyle/>
          <a:p>
            <a:pPr marL="431800" indent="-323850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600" dirty="0"/>
              <a:t>Created an API request to get the details about the listings according to the selected company/vendor in dropdown and displayed the details in the listings page</a:t>
            </a:r>
            <a:endParaRPr lang="en-US" altLang="en-US" sz="1600" dirty="0"/>
          </a:p>
          <a:p>
            <a:pPr marL="431800" indent="-323850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600" dirty="0"/>
              <a:t>Added functionality (back-end  and front-end ) to display the details for each event in buy tickets page.</a:t>
            </a:r>
            <a:endParaRPr lang="en-US" altLang="en-US" sz="1600" dirty="0"/>
          </a:p>
          <a:p>
            <a:pPr marL="431800" indent="-323850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600" dirty="0"/>
              <a:t>Added functionality  (back-end  and front-end ) and suggestion box to suggest the geolocation using google map API</a:t>
            </a:r>
            <a:endParaRPr lang="en-US" altLang="en-US" sz="1600" dirty="0"/>
          </a:p>
          <a:p>
            <a:pPr marL="431800" indent="-323850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600" dirty="0"/>
              <a:t>Added a back-end  functionality to changing the currency according  the selected country</a:t>
            </a:r>
            <a:endParaRPr lang="en-US" altLang="en-US" sz="1600" dirty="0"/>
          </a:p>
          <a:p>
            <a:pPr marL="431800" indent="-323850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600" dirty="0"/>
              <a:t>Added some missed features in offline payment popup</a:t>
            </a:r>
            <a:endParaRPr lang="en-US" altLang="en-US" sz="1600" dirty="0"/>
          </a:p>
          <a:p>
            <a:pPr marL="431800" indent="-323850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600" dirty="0"/>
              <a:t>Fixed an exception that occurred while clicking the booklu button without login</a:t>
            </a:r>
            <a:endParaRPr lang="en-US" altLang="en-US" sz="1600" dirty="0"/>
          </a:p>
          <a:p>
            <a:pPr marL="431800" indent="-323850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600" dirty="0"/>
              <a:t>Added front-end Functionality for accepting only some supported formats of files, and added warning message for other files</a:t>
            </a:r>
            <a:endParaRPr lang="en-US" altLang="en-US" sz="1600" dirty="0"/>
          </a:p>
          <a:p>
            <a:pPr marL="431800" indent="-323850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600" dirty="0"/>
              <a:t>Fixed an issue in page loader </a:t>
            </a:r>
            <a:endParaRPr lang="en-US" altLang="en-US" sz="1600" dirty="0"/>
          </a:p>
          <a:p>
            <a:pPr marL="431800" indent="-323850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600" dirty="0"/>
              <a:t>Functionality to display the offline payment history details as a popup</a:t>
            </a:r>
            <a:endParaRPr lang="en-US" altLang="en-US" sz="1600" dirty="0"/>
          </a:p>
          <a:p>
            <a:pPr marL="431800" indent="-323850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600" dirty="0"/>
              <a:t>Added some front end functionalities to display the number of messages sent by the host and vendors</a:t>
            </a:r>
            <a:endParaRPr lang="en-US" altLang="en-US" sz="1400" dirty="0"/>
          </a:p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altLang="en-US" sz="1600" dirty="0"/>
          </a:p>
          <a:p>
            <a:pPr marL="107950" indent="0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928" y="566057"/>
            <a:ext cx="10515600" cy="6455638"/>
          </a:xfrm>
        </p:spPr>
        <p:txBody>
          <a:bodyPr>
            <a:normAutofit lnSpcReduction="10000"/>
          </a:bodyPr>
          <a:lstStyle/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Added front-end functionality to display the data of orders while changing the tabs of orders according to some criteria</a:t>
            </a:r>
            <a:endParaRPr lang="en-US" altLang="en-US" sz="1400" dirty="0"/>
          </a:p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A task to display the amount in offline popup so that the corresponding values be fetched from the page and displayed on the popup when loading</a:t>
            </a:r>
            <a:endParaRPr lang="en-US" altLang="en-US" sz="1400" dirty="0"/>
          </a:p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Fixed a bug to avoid the duplication of reviews while saving</a:t>
            </a:r>
            <a:endParaRPr lang="en-US" altLang="en-US" sz="1400" dirty="0"/>
          </a:p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Fixed an issue that occurred in end and start dates in calendar</a:t>
            </a:r>
            <a:endParaRPr lang="en-US" altLang="en-US" sz="1400" dirty="0"/>
          </a:p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Changed some functionalities to display calendar date and time properly</a:t>
            </a:r>
            <a:endParaRPr lang="en-US" altLang="en-US" sz="1400" dirty="0"/>
          </a:p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Added functionalities (back-end  and front-end )  to display the package price according to the date selected considering promotions</a:t>
            </a:r>
            <a:endParaRPr lang="en-US" altLang="en-US" sz="1400" dirty="0"/>
          </a:p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Fixed an issue in displaying the time for a particular event  and added some functionalities to edit and save the events</a:t>
            </a:r>
            <a:endParaRPr lang="en-US" altLang="en-US" sz="1400" dirty="0"/>
          </a:p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A task to view the event details in payment success page</a:t>
            </a:r>
            <a:endParaRPr lang="en-US" altLang="en-US" sz="1400" dirty="0"/>
          </a:p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Did some changes in invoice page to hide some attributes according to some criteria</a:t>
            </a:r>
            <a:endParaRPr lang="en-US" altLang="en-US" sz="1400" dirty="0"/>
          </a:p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Fixed an issue in loading the data in receipt</a:t>
            </a:r>
            <a:endParaRPr lang="en-US" altLang="en-US" sz="1400" dirty="0"/>
          </a:p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Fixed an issue in displaying the pay by wallet option in payment methods page according to some criteria</a:t>
            </a:r>
            <a:endParaRPr lang="en-US" altLang="en-US" sz="1400" dirty="0"/>
          </a:p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Fixed a bug in display the proper currency in withdrawal request page and review page</a:t>
            </a:r>
            <a:endParaRPr lang="en-US" altLang="en-US" sz="1600" dirty="0"/>
          </a:p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1837"/>
            <a:ext cx="10515600" cy="6481763"/>
          </a:xfrm>
        </p:spPr>
        <p:txBody>
          <a:bodyPr>
            <a:normAutofit/>
          </a:bodyPr>
          <a:lstStyle/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A task to sort the dropdown values in alphabet order and hide,show it for particular users in orders,listings, add listing pages</a:t>
            </a:r>
            <a:endParaRPr lang="en-US" altLang="en-US" sz="1400" dirty="0"/>
          </a:p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Fixed a bug to show proper details about the payment in payment history popup and receipt</a:t>
            </a:r>
            <a:endParaRPr lang="en-US" altLang="en-US" sz="1400" dirty="0"/>
          </a:p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Fixed a bug to set a default value for the dropdown as personal listing</a:t>
            </a:r>
            <a:endParaRPr lang="en-US" altLang="en-US" sz="1400" dirty="0"/>
          </a:p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A task to display the success and warning messages in toast</a:t>
            </a:r>
            <a:endParaRPr lang="en-US" altLang="en-US" sz="1400" dirty="0"/>
          </a:p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Fixed a bug in displaying the co-vendor count in dashboard for vendor</a:t>
            </a:r>
            <a:endParaRPr lang="en-US" altLang="en-US" sz="1400" dirty="0"/>
          </a:p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Fixed a bug to display the success and error messages while the instant booking button is clicked</a:t>
            </a:r>
            <a:endParaRPr lang="en-US" altLang="en-US" sz="1400" dirty="0"/>
          </a:p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Fixed a bug to show the headings in my request page even when there is no data</a:t>
            </a:r>
            <a:endParaRPr lang="en-US" altLang="en-US" sz="1400" dirty="0"/>
          </a:p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Fixed a bug to show only the vendors for the particular listing</a:t>
            </a:r>
            <a:endParaRPr lang="en-US" altLang="en-US" sz="1400" dirty="0"/>
          </a:p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A task to redirect the orders page with the status requested when the request button is clicked in email</a:t>
            </a:r>
            <a:endParaRPr lang="en-US" altLang="en-US" sz="1400" dirty="0"/>
          </a:p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Fixes an issue to show the status and company/ vendor in orders page when click the notification</a:t>
            </a:r>
            <a:endParaRPr lang="en-US" altLang="en-US" sz="1400" dirty="0"/>
          </a:p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Some alignment and responsive issues in some pages</a:t>
            </a:r>
            <a:endParaRPr lang="en-US" altLang="en-US" sz="1400" dirty="0"/>
          </a:p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9995" y="2056765"/>
            <a:ext cx="10515600" cy="3969385"/>
          </a:xfrm>
        </p:spPr>
        <p:txBody>
          <a:bodyPr>
            <a:normAutofit/>
          </a:bodyPr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Learned some technologies such as </a:t>
            </a:r>
            <a:endParaRPr lang="en-US" altLang="en-US" sz="1400" dirty="0"/>
          </a:p>
          <a:p>
            <a:pPr marL="863600" lvl="1" indent="-323850">
              <a:buSzPct val="75000"/>
              <a:buFont typeface="Symbol" panose="05050102010706020507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Angular 4</a:t>
            </a:r>
            <a:endParaRPr lang="en-US" altLang="en-US" sz="1400" dirty="0"/>
          </a:p>
          <a:p>
            <a:pPr marL="863600" lvl="1" indent="-323850">
              <a:buSzPct val="75000"/>
              <a:buFont typeface="Symbol" panose="05050102010706020507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Node.js</a:t>
            </a:r>
            <a:endParaRPr lang="en-US" altLang="en-US" sz="1400" dirty="0"/>
          </a:p>
          <a:p>
            <a:pPr marL="863600" lvl="1" indent="-323850">
              <a:buSzPct val="75000"/>
              <a:buFont typeface="Symbol" panose="05050102010706020507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Bootstrap</a:t>
            </a:r>
            <a:endParaRPr lang="en-US" altLang="en-US" sz="1400" dirty="0"/>
          </a:p>
          <a:p>
            <a:pPr marL="863600" lvl="1" indent="-323850">
              <a:buSzPct val="75000"/>
              <a:buFont typeface="Symbol" panose="05050102010706020507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 err="1"/>
              <a:t>mongodb</a:t>
            </a:r>
            <a:endParaRPr lang="en-US" altLang="en-US" sz="1400" dirty="0"/>
          </a:p>
          <a:p>
            <a:pPr marL="863600" lvl="1" indent="-323850">
              <a:buSzPct val="75000"/>
              <a:buFont typeface="Symbol" panose="05050102010706020507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 err="1"/>
              <a:t>Jiira</a:t>
            </a:r>
            <a:endParaRPr lang="en-US" altLang="en-US" sz="1400" dirty="0"/>
          </a:p>
          <a:p>
            <a:pPr marL="863600" lvl="1" indent="-323850">
              <a:buSzPct val="75000"/>
              <a:buFont typeface="Symbol" panose="05050102010706020507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Bit bucket</a:t>
            </a:r>
            <a:endParaRPr lang="en-US" altLang="en-US" sz="1400" dirty="0"/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Practiced agile methodology</a:t>
            </a:r>
            <a:endParaRPr lang="en-US" altLang="en-US" sz="1400" dirty="0"/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Improved Team work</a:t>
            </a:r>
            <a:endParaRPr lang="en-US" altLang="en-US" sz="1400" dirty="0"/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Improved problem solving, critical and logical thinking abilities</a:t>
            </a:r>
            <a:endParaRPr lang="en-US" altLang="en-US" sz="1400" dirty="0"/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Improved self-learning ability</a:t>
            </a:r>
            <a:endParaRPr lang="en-US" altLang="en-US" sz="1400" dirty="0"/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sz="1400" dirty="0"/>
              <a:t>Improved communication skills</a:t>
            </a:r>
            <a:endParaRPr lang="en-US" altLang="en-US" sz="1400" dirty="0"/>
          </a:p>
          <a:p>
            <a:pPr marL="431800" indent="-323850">
              <a:spcAft>
                <a:spcPts val="1415"/>
              </a:spcAft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altLang="en-US" sz="16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0783" y="730886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F8A01B"/>
                </a:solidFill>
                <a:latin typeface="+mn-lt"/>
              </a:rPr>
              <a:t>Learning Outcomes</a:t>
            </a:r>
            <a:endParaRPr lang="en-GB" dirty="0">
              <a:solidFill>
                <a:srgbClr val="F8A01B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1325" y="3020060"/>
            <a:ext cx="4806315" cy="1325880"/>
          </a:xfrm>
        </p:spPr>
        <p:txBody>
          <a:bodyPr>
            <a:noAutofit/>
          </a:bodyPr>
          <a:p>
            <a:r>
              <a:rPr lang="en-US" sz="4800" b="1" dirty="0" smtClean="0">
                <a:solidFill>
                  <a:srgbClr val="F8A01B"/>
                </a:solidFill>
                <a:latin typeface="+mn-lt"/>
                <a:sym typeface="+mn-ea"/>
              </a:rPr>
              <a:t>THANK YOU</a:t>
            </a:r>
            <a:br>
              <a:rPr lang="en-GB" sz="4800" b="1" dirty="0">
                <a:solidFill>
                  <a:srgbClr val="F8A01B"/>
                </a:solidFill>
                <a:latin typeface="+mn-lt"/>
              </a:rPr>
            </a:br>
            <a:endParaRPr lang="en-GB" sz="4800" b="1" dirty="0">
              <a:solidFill>
                <a:srgbClr val="F8A01B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4215</Words>
  <Application>WPS Presentation</Application>
  <PresentationFormat>Widescreen</PresentationFormat>
  <Paragraphs>78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SimSun</vt:lpstr>
      <vt:lpstr>Wingdings</vt:lpstr>
      <vt:lpstr>Symbol</vt:lpstr>
      <vt:lpstr>Calibri</vt:lpstr>
      <vt:lpstr>Microsoft YaHei</vt:lpstr>
      <vt:lpstr>Arial Unicode MS</vt:lpstr>
      <vt:lpstr>Calibri Light</vt:lpstr>
      <vt:lpstr>Office Theme</vt:lpstr>
      <vt:lpstr>PowerPoint 演示文稿</vt:lpstr>
      <vt:lpstr>Company profile</vt:lpstr>
      <vt:lpstr>Booklu Tool</vt:lpstr>
      <vt:lpstr>Contribution to Booklu</vt:lpstr>
      <vt:lpstr>PowerPoint 演示文稿</vt:lpstr>
      <vt:lpstr>PowerPoint 演示文稿</vt:lpstr>
      <vt:lpstr>Learning Outcomes</vt:lpstr>
      <vt:lpstr>THANK YOU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Airiis</dc:creator>
  <cp:lastModifiedBy>nithu</cp:lastModifiedBy>
  <cp:revision>33</cp:revision>
  <dcterms:created xsi:type="dcterms:W3CDTF">2019-06-26T16:40:00Z</dcterms:created>
  <dcterms:modified xsi:type="dcterms:W3CDTF">2019-06-28T02:10:27Z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1033-10.2.0.5838</vt:lpwstr>
  </property>
</Properties>
</file>