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c41344e9a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c41344e9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c41344e9a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c41344e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4C11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4311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Training Report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56995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V.M.B Rasnakawewa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2015/CSC/025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Profile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Company Name </a:t>
            </a:r>
            <a:r>
              <a:rPr lang="en" sz="1400">
                <a:solidFill>
                  <a:srgbClr val="000000"/>
                </a:solidFill>
              </a:rPr>
              <a:t>: BlockchainAI (Pvt) Ltd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Company Address </a:t>
            </a:r>
            <a:r>
              <a:rPr lang="en" sz="1400">
                <a:solidFill>
                  <a:srgbClr val="000000"/>
                </a:solidFill>
              </a:rPr>
              <a:t>: BlockchainAI (Pvt) Ltd, Indra Rd, Dehiwala-Mount Lavinia, Sri Lanaka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Telephone Number</a:t>
            </a:r>
            <a:r>
              <a:rPr lang="en" sz="1400">
                <a:solidFill>
                  <a:srgbClr val="000000"/>
                </a:solidFill>
              </a:rPr>
              <a:t>: +94 77 117 7908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BlockchainAI (Pvt) Ltd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is a company in Sri Lanka that's specializing in the growing fields of Blockchain and Artificial Intelligence technologies. It`s main objective is to integrate these technologies to businesses of all levels improving convenience and consistency.</a:t>
            </a:r>
            <a:r>
              <a:rPr lang="en" sz="1400">
                <a:solidFill>
                  <a:srgbClr val="000000"/>
                </a:solidFill>
              </a:rPr>
              <a:t> BlockchainAI is newly started company that have 12 members of staff</a:t>
            </a:r>
            <a:r>
              <a:rPr lang="en" sz="1100">
                <a:solidFill>
                  <a:srgbClr val="000000"/>
                </a:solidFill>
              </a:rPr>
              <a:t>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Worked On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0950" y="19314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Project 1 - Journal type web application developed by using Angular 7.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Project 2 – Spring boot rest API for a game.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26078" y="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Journal</a:t>
            </a:r>
            <a:endParaRPr b="1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39325" y="1205525"/>
            <a:ext cx="30336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This is a journal type web project which we can create profiles and share articles to the journal and also can share those articles to social media.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Angular 7,Firebase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125" y="61975"/>
            <a:ext cx="5666274" cy="302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8125" y="3416825"/>
            <a:ext cx="5666275" cy="124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26078" y="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API</a:t>
            </a:r>
            <a:endParaRPr b="1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39325" y="1205525"/>
            <a:ext cx="30336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This is a </a:t>
            </a:r>
            <a:r>
              <a:rPr lang="en" sz="1400">
                <a:solidFill>
                  <a:srgbClr val="FFFFFF"/>
                </a:solidFill>
              </a:rPr>
              <a:t>spring-boot rest API for a game.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MySQL Workbench 8.0</a:t>
            </a:r>
            <a:endParaRPr sz="14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400">
                <a:solidFill>
                  <a:srgbClr val="FFFFFF"/>
                </a:solidFill>
              </a:rPr>
              <a:t>Integrated Swagger-UI with the API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275" y="226750"/>
            <a:ext cx="5666274" cy="302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250" y="3426215"/>
            <a:ext cx="26003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Faced &amp; Solutions Discovered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60950" y="1634000"/>
            <a:ext cx="8222100" cy="31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Had to upload videos to Youtube from Journal.Used Youtube Data API.</a:t>
            </a:r>
            <a:r>
              <a:rPr lang="en">
                <a:solidFill>
                  <a:srgbClr val="212121"/>
                </a:solidFill>
              </a:rPr>
              <a:t>With the YouTube Data API, We can add a variety of YouTube features to our application.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88053" y="17918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 You!</a:t>
            </a:r>
            <a:endParaRPr sz="3600"/>
          </a:p>
        </p:txBody>
      </p:sp>
      <p:pic>
        <p:nvPicPr>
          <p:cNvPr descr="Black and white upward shot of Golden Gate Bridge"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