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Proxima Nova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63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31353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8306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c4479802b_0_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c4479802b_0_2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7448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c4479802b_0_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c4479802b_0_2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1760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c4479802b_0_2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c4479802b_0_2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758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c4479802b_0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c4479802b_0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7394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c4479802b_0_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c4479802b_0_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58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c4479802b_0_2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c4479802b_0_2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799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c447985f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c447985f1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226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124475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</a:rPr>
              <a:t>Industrial Training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WSO2 (Pvt) Ltd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H.M. Dhanushka Dharmasena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2015csc019</a:t>
            </a:r>
            <a:endParaRPr>
              <a:solidFill>
                <a:srgbClr val="F9CB9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978550" y="2132650"/>
            <a:ext cx="8092200" cy="273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9CB9C"/>
                </a:solidFill>
              </a:rPr>
              <a:t>Helping Make Digitally Driven Organizations Become Integration Agile</a:t>
            </a:r>
            <a:endParaRPr>
              <a:solidFill>
                <a:srgbClr val="F9CB9C"/>
              </a:solidFill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9700" y="758638"/>
            <a:ext cx="2857500" cy="128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374450" y="457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</a:rPr>
              <a:t>Projects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623400" y="15414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SNMP Connector for WSO2 Stream Processor</a:t>
            </a:r>
            <a:endParaRPr>
              <a:solidFill>
                <a:srgbClr val="F9CB9C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Feed Connector for WSO2 Stream Processor</a:t>
            </a:r>
            <a:endParaRPr>
              <a:solidFill>
                <a:srgbClr val="F9CB9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</a:rPr>
              <a:t>SNMP Connector for SP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SNMP Stands for Simple Network Management Protocol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SNMP used for sharing network status between network nodes 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SNMP has 5 function and the connector covers those function while making  stream processor as a network management station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Supports all versions of snmp(v1, v2c, v3) 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snmp4j</a:t>
            </a:r>
            <a:endParaRPr>
              <a:solidFill>
                <a:srgbClr val="F9CB9C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</a:rPr>
              <a:t>Feed Connector for SP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Feed Connector allows user to crate and read Atom and RSS feeds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Atom and RSS feed is a data format used for providing users with frequently updated web content.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The connector covers Atom publishing protocol for manipulate web feeds 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User of the Stream processor can create, delete, edit, and read web feeds with the connector 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Rome/Apache abdera</a:t>
            </a:r>
            <a:endParaRPr>
              <a:solidFill>
                <a:srgbClr val="F9CB9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</a:rPr>
              <a:t>Technologies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437175" y="12653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Java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Simple Network Management Protocol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Atom Publishing Protocol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Git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Intellij Idea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maven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linux</a:t>
            </a:r>
            <a:endParaRPr>
              <a:solidFill>
                <a:srgbClr val="F9CB9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9900"/>
                </a:solidFill>
              </a:rPr>
              <a:t>Challenges</a:t>
            </a:r>
            <a:endParaRPr>
              <a:solidFill>
                <a:srgbClr val="FF9900"/>
              </a:solidFill>
            </a:endParaRPr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New Technologies and platforms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Designing Techniques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Interact with senior level members</a:t>
            </a:r>
            <a:endParaRPr>
              <a:solidFill>
                <a:srgbClr val="F9CB9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9CB9C"/>
                </a:solidFill>
              </a:rPr>
              <a:t>&gt; Efficient programming knowledge</a:t>
            </a:r>
            <a:endParaRPr>
              <a:solidFill>
                <a:srgbClr val="F9CB9C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title"/>
          </p:nvPr>
        </p:nvSpPr>
        <p:spPr>
          <a:xfrm>
            <a:off x="311700" y="19990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9900"/>
                </a:solidFill>
              </a:rPr>
              <a:t>Thank You</a:t>
            </a:r>
            <a:endParaRPr sz="3000">
              <a:solidFill>
                <a:srgbClr val="FF99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On-screen Show (16:9)</PresentationFormat>
  <Paragraphs>34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Proxima Nova</vt:lpstr>
      <vt:lpstr>Arial</vt:lpstr>
      <vt:lpstr>Spearmint</vt:lpstr>
      <vt:lpstr>Industrial Training</vt:lpstr>
      <vt:lpstr>PowerPoint Presentation</vt:lpstr>
      <vt:lpstr>Projects</vt:lpstr>
      <vt:lpstr>SNMP Connector for SP</vt:lpstr>
      <vt:lpstr>Feed Connector for SP</vt:lpstr>
      <vt:lpstr>Technologies</vt:lpstr>
      <vt:lpstr>Challenges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Training</dc:title>
  <cp:lastModifiedBy>Mayu</cp:lastModifiedBy>
  <cp:revision>1</cp:revision>
  <dcterms:modified xsi:type="dcterms:W3CDTF">2019-06-28T04:44:59Z</dcterms:modified>
</cp:coreProperties>
</file>