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3"/>
  </p:handoutMasterIdLst>
  <p:sldIdLst>
    <p:sldId id="256" r:id="rId2"/>
    <p:sldId id="257" r:id="rId3"/>
    <p:sldId id="258" r:id="rId4"/>
    <p:sldId id="259" r:id="rId5"/>
    <p:sldId id="260" r:id="rId6"/>
    <p:sldId id="266" r:id="rId7"/>
    <p:sldId id="261" r:id="rId8"/>
    <p:sldId id="264" r:id="rId9"/>
    <p:sldId id="262" r:id="rId10"/>
    <p:sldId id="263"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D1F7709-4397-48FC-9E69-F5F1E95FF5A8}">
          <p14:sldIdLst>
            <p14:sldId id="256"/>
            <p14:sldId id="257"/>
            <p14:sldId id="258"/>
            <p14:sldId id="259"/>
            <p14:sldId id="260"/>
            <p14:sldId id="266"/>
            <p14:sldId id="261"/>
            <p14:sldId id="264"/>
            <p14:sldId id="262"/>
            <p14:sldId id="263"/>
            <p14:sldId id="26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C6BE394-2DB3-4013-9E04-F623FA9C408F}" type="datetimeFigureOut">
              <a:rPr lang="en-US" smtClean="0"/>
              <a:t>6/28/2019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9C0C3EC-4A9A-4B39-8FAB-BDFCAD22F7FD}" type="slidenum">
              <a:rPr lang="en-US" smtClean="0"/>
              <a:t>‹#›</a:t>
            </a:fld>
            <a:endParaRPr lang="en-US"/>
          </a:p>
        </p:txBody>
      </p:sp>
    </p:spTree>
    <p:extLst>
      <p:ext uri="{BB962C8B-B14F-4D97-AF65-F5344CB8AC3E}">
        <p14:creationId xmlns:p14="http://schemas.microsoft.com/office/powerpoint/2010/main" val="30731777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2323718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9DE98-266E-4051-8A97-8E41B7CA68AF}" type="datetimeFigureOut">
              <a:rPr lang="en-US" smtClean="0"/>
              <a:t>6/28/2019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3234457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33775420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784559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34602051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CE9DE98-266E-4051-8A97-8E41B7CA68AF}" type="datetimeFigureOut">
              <a:rPr lang="en-US" smtClean="0"/>
              <a:t>6/28/2019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35588437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CE9DE98-266E-4051-8A97-8E41B7CA68AF}" type="datetimeFigureOut">
              <a:rPr lang="en-US" smtClean="0"/>
              <a:t>6/28/2019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1227183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1815140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2792772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a:xfrm>
            <a:off x="8918462" y="5943600"/>
            <a:ext cx="990599" cy="304799"/>
          </a:xfrm>
        </p:spPr>
        <p:txBody>
          <a:bodyPr/>
          <a:lstStyle>
            <a:lvl1pPr>
              <a:defRPr sz="1200" b="1">
                <a:solidFill>
                  <a:schemeClr val="bg1">
                    <a:alpha val="60000"/>
                  </a:schemeClr>
                </a:solidFill>
              </a:defRPr>
            </a:lvl1pPr>
          </a:lstStyle>
          <a:p>
            <a:fld id="{DCE9DE98-266E-4051-8A97-8E41B7CA68AF}" type="datetimeFigureOut">
              <a:rPr lang="en-US" smtClean="0"/>
              <a:pPr/>
              <a:t>6/28/2019</a:t>
            </a:fld>
            <a:endParaRPr lang="en-US" dirty="0"/>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75900" y="365125"/>
            <a:ext cx="876300" cy="394335"/>
          </a:xfrm>
          <a:prstGeom prst="rect">
            <a:avLst/>
          </a:prstGeom>
        </p:spPr>
      </p:pic>
    </p:spTree>
    <p:extLst>
      <p:ext uri="{BB962C8B-B14F-4D97-AF65-F5344CB8AC3E}">
        <p14:creationId xmlns:p14="http://schemas.microsoft.com/office/powerpoint/2010/main" val="21575140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28246983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E9DE98-266E-4051-8A97-8E41B7CA68AF}" type="datetimeFigureOut">
              <a:rPr lang="en-US" smtClean="0"/>
              <a:t>6/28/2019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88498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E9DE98-266E-4051-8A97-8E41B7CA68AF}" type="datetimeFigureOut">
              <a:rPr lang="en-US" smtClean="0"/>
              <a:t>6/28/2019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1841394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65509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3810075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DCE9DE98-266E-4051-8A97-8E41B7CA68AF}" type="datetimeFigureOut">
              <a:rPr lang="en-US" smtClean="0"/>
              <a:t>6/28/2019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698725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E9DE98-266E-4051-8A97-8E41B7CA68AF}" type="datetimeFigureOut">
              <a:rPr lang="en-US" smtClean="0"/>
              <a:t>6/28/2019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84553F-15D3-431F-BCB7-337B51A2D884}" type="slidenum">
              <a:rPr lang="en-US" smtClean="0"/>
              <a:t>‹#›</a:t>
            </a:fld>
            <a:endParaRPr lang="en-US"/>
          </a:p>
        </p:txBody>
      </p:sp>
    </p:spTree>
    <p:extLst>
      <p:ext uri="{BB962C8B-B14F-4D97-AF65-F5344CB8AC3E}">
        <p14:creationId xmlns:p14="http://schemas.microsoft.com/office/powerpoint/2010/main" val="1045927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CE9DE98-266E-4051-8A97-8E41B7CA68AF}" type="datetimeFigureOut">
              <a:rPr lang="en-US" smtClean="0"/>
              <a:t>6/28/2019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84553F-15D3-431F-BCB7-337B51A2D884}" type="slidenum">
              <a:rPr lang="en-US" smtClean="0"/>
              <a:t>‹#›</a:t>
            </a:fld>
            <a:endParaRPr lang="en-US"/>
          </a:p>
        </p:txBody>
      </p:sp>
    </p:spTree>
    <p:extLst>
      <p:ext uri="{BB962C8B-B14F-4D97-AF65-F5344CB8AC3E}">
        <p14:creationId xmlns:p14="http://schemas.microsoft.com/office/powerpoint/2010/main" val="1989294128"/>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 id="214748373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n.wikipedia.org/wiki/WSO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u="sng" dirty="0" smtClean="0"/>
              <a:t>Industrial Training at WSO2</a:t>
            </a:r>
            <a:endParaRPr lang="en-US" b="1" u="sng" dirty="0"/>
          </a:p>
        </p:txBody>
      </p:sp>
      <p:sp>
        <p:nvSpPr>
          <p:cNvPr id="5" name="Content Placeholder 4"/>
          <p:cNvSpPr>
            <a:spLocks noGrp="1"/>
          </p:cNvSpPr>
          <p:nvPr>
            <p:ph idx="1"/>
          </p:nvPr>
        </p:nvSpPr>
        <p:spPr>
          <a:xfrm>
            <a:off x="554865" y="2093695"/>
            <a:ext cx="10515600" cy="3759431"/>
          </a:xfrm>
        </p:spPr>
        <p:txBody>
          <a:bodyPr>
            <a:normAutofit lnSpcReduction="10000"/>
          </a:bodyPr>
          <a:lstStyle/>
          <a:p>
            <a:pPr marL="0" indent="0">
              <a:buNone/>
            </a:pPr>
            <a:r>
              <a:rPr lang="en-US" u="sng" dirty="0" smtClean="0"/>
              <a:t>Presented By:</a:t>
            </a:r>
          </a:p>
          <a:p>
            <a:pPr marL="0" indent="0">
              <a:buNone/>
            </a:pPr>
            <a:r>
              <a:rPr lang="en-US" dirty="0" smtClean="0"/>
              <a:t>Ajaya Karki</a:t>
            </a:r>
          </a:p>
          <a:p>
            <a:pPr marL="0" indent="0">
              <a:buNone/>
            </a:pPr>
            <a:r>
              <a:rPr lang="en-US" dirty="0" smtClean="0"/>
              <a:t>2015/CSC/FS/040</a:t>
            </a:r>
          </a:p>
          <a:p>
            <a:pPr marL="0" indent="0">
              <a:buNone/>
            </a:pPr>
            <a:r>
              <a:rPr lang="en-US" dirty="0" smtClean="0"/>
              <a:t>				</a:t>
            </a:r>
          </a:p>
          <a:p>
            <a:pPr marL="0" indent="0">
              <a:buNone/>
            </a:pPr>
            <a:r>
              <a:rPr lang="en-US" dirty="0"/>
              <a:t>	</a:t>
            </a:r>
            <a:r>
              <a:rPr lang="en-US" dirty="0" smtClean="0"/>
              <a:t>				In partial fulfillment of requirements for the course unit</a:t>
            </a:r>
          </a:p>
          <a:p>
            <a:pPr marL="0" indent="0">
              <a:buNone/>
            </a:pPr>
            <a:r>
              <a:rPr lang="en-US" dirty="0"/>
              <a:t>	</a:t>
            </a:r>
            <a:r>
              <a:rPr lang="en-US" dirty="0" smtClean="0"/>
              <a:t>									CSC319SC8</a:t>
            </a:r>
          </a:p>
          <a:p>
            <a:pPr marL="0" indent="0">
              <a:buNone/>
            </a:pPr>
            <a:r>
              <a:rPr lang="en-US" dirty="0"/>
              <a:t>	</a:t>
            </a:r>
            <a:r>
              <a:rPr lang="en-US" dirty="0" smtClean="0"/>
              <a:t>							Period of training: 19/11/2018-19/06/2019</a:t>
            </a:r>
          </a:p>
          <a:p>
            <a:pPr marL="0" indent="0">
              <a:buNone/>
            </a:pPr>
            <a:endParaRPr lang="en-US" dirty="0" smtClean="0"/>
          </a:p>
          <a:p>
            <a:pPr marL="0" indent="0">
              <a:buNone/>
            </a:pPr>
            <a:r>
              <a:rPr lang="en-US" dirty="0"/>
              <a:t>	</a:t>
            </a:r>
            <a:r>
              <a:rPr lang="en-US" dirty="0" smtClean="0"/>
              <a:t>								Presented on: 28</a:t>
            </a:r>
            <a:r>
              <a:rPr lang="en-US" baseline="30000" dirty="0" smtClean="0"/>
              <a:t>th</a:t>
            </a:r>
            <a:r>
              <a:rPr lang="en-US" dirty="0"/>
              <a:t> </a:t>
            </a:r>
            <a:r>
              <a:rPr lang="en-US" dirty="0" smtClean="0"/>
              <a:t>June 2019</a:t>
            </a:r>
            <a:endParaRPr lang="en-US" dirty="0"/>
          </a:p>
        </p:txBody>
      </p:sp>
    </p:spTree>
    <p:extLst>
      <p:ext uri="{BB962C8B-B14F-4D97-AF65-F5344CB8AC3E}">
        <p14:creationId xmlns:p14="http://schemas.microsoft.com/office/powerpoint/2010/main" val="1511237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Highly support Internship training as an academic part as it provides opportunity for an undergraduate to learn about their working field, create link with professionals in their field and teach them how to apply what they have learned in University</a:t>
            </a:r>
          </a:p>
          <a:p>
            <a:r>
              <a:rPr lang="en-US" dirty="0" smtClean="0"/>
              <a:t>Enables to Improve creativity while providing the broader knowledge for  their  career  guidance</a:t>
            </a:r>
          </a:p>
          <a:p>
            <a:r>
              <a:rPr lang="en-US" dirty="0" smtClean="0"/>
              <a:t>Helps to  Improve technical knowledge along with other soft skills </a:t>
            </a:r>
          </a:p>
          <a:p>
            <a:pPr marL="0" indent="0">
              <a:buNone/>
            </a:pPr>
            <a:endParaRPr lang="en-US" dirty="0"/>
          </a:p>
        </p:txBody>
      </p:sp>
    </p:spTree>
    <p:extLst>
      <p:ext uri="{BB962C8B-B14F-4D97-AF65-F5344CB8AC3E}">
        <p14:creationId xmlns:p14="http://schemas.microsoft.com/office/powerpoint/2010/main" val="7697303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u="sng" dirty="0">
                <a:hlinkClick r:id="rId2"/>
              </a:rPr>
              <a:t>https://</a:t>
            </a:r>
            <a:r>
              <a:rPr lang="en-US" u="sng" dirty="0" smtClean="0">
                <a:hlinkClick r:id="rId2"/>
              </a:rPr>
              <a:t>en.wikipedia.org/wiki/WSO2</a:t>
            </a:r>
            <a:endParaRPr lang="en-US" u="sng" dirty="0" smtClean="0"/>
          </a:p>
          <a:p>
            <a:endParaRPr lang="en-US" dirty="0"/>
          </a:p>
        </p:txBody>
      </p:sp>
    </p:spTree>
    <p:extLst>
      <p:ext uri="{BB962C8B-B14F-4D97-AF65-F5344CB8AC3E}">
        <p14:creationId xmlns:p14="http://schemas.microsoft.com/office/powerpoint/2010/main" val="3161391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to WSO2</a:t>
            </a:r>
            <a:endParaRPr lang="en-US" dirty="0"/>
          </a:p>
        </p:txBody>
      </p:sp>
      <p:sp>
        <p:nvSpPr>
          <p:cNvPr id="3" name="Content Placeholder 2"/>
          <p:cNvSpPr>
            <a:spLocks noGrp="1"/>
          </p:cNvSpPr>
          <p:nvPr>
            <p:ph idx="1"/>
          </p:nvPr>
        </p:nvSpPr>
        <p:spPr/>
        <p:txBody>
          <a:bodyPr/>
          <a:lstStyle/>
          <a:p>
            <a:r>
              <a:rPr lang="en-US" dirty="0" smtClean="0"/>
              <a:t>Founded in August, 2005 by </a:t>
            </a:r>
            <a:r>
              <a:rPr lang="en-US" dirty="0" err="1" smtClean="0"/>
              <a:t>Sanjeewa</a:t>
            </a:r>
            <a:r>
              <a:rPr lang="en-US" dirty="0" smtClean="0"/>
              <a:t> </a:t>
            </a:r>
            <a:r>
              <a:rPr lang="en-US" dirty="0" err="1" smtClean="0"/>
              <a:t>Weerawarana</a:t>
            </a:r>
            <a:r>
              <a:rPr lang="en-US" dirty="0" smtClean="0"/>
              <a:t> and Paul </a:t>
            </a:r>
            <a:r>
              <a:rPr lang="en-US" dirty="0" err="1" smtClean="0"/>
              <a:t>Fermantile</a:t>
            </a:r>
            <a:endParaRPr lang="en-US" dirty="0"/>
          </a:p>
          <a:p>
            <a:r>
              <a:rPr lang="en-US" dirty="0" smtClean="0"/>
              <a:t>Open source technology provider</a:t>
            </a:r>
          </a:p>
          <a:p>
            <a:r>
              <a:rPr lang="en-US" dirty="0" smtClean="0"/>
              <a:t>CEO is Tyler Jewell</a:t>
            </a:r>
          </a:p>
          <a:p>
            <a:r>
              <a:rPr lang="en-US" dirty="0" smtClean="0"/>
              <a:t>More than 500 employ including all the branches</a:t>
            </a:r>
          </a:p>
          <a:p>
            <a:r>
              <a:rPr lang="en-US" dirty="0" smtClean="0"/>
              <a:t>Headquarter in Mountain View, California, United States.</a:t>
            </a:r>
          </a:p>
          <a:p>
            <a:r>
              <a:rPr lang="en-US" dirty="0" smtClean="0"/>
              <a:t>Bulk of its research and operations are conducted from its main branch office in Colombo.</a:t>
            </a:r>
            <a:endParaRPr lang="en-US" dirty="0"/>
          </a:p>
        </p:txBody>
      </p:sp>
    </p:spTree>
    <p:extLst>
      <p:ext uri="{BB962C8B-B14F-4D97-AF65-F5344CB8AC3E}">
        <p14:creationId xmlns:p14="http://schemas.microsoft.com/office/powerpoint/2010/main" val="3707696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 of WSO2</a:t>
            </a:r>
            <a:endParaRPr lang="en-US" dirty="0"/>
          </a:p>
        </p:txBody>
      </p:sp>
      <p:sp>
        <p:nvSpPr>
          <p:cNvPr id="3" name="Content Placeholder 2"/>
          <p:cNvSpPr>
            <a:spLocks noGrp="1"/>
          </p:cNvSpPr>
          <p:nvPr>
            <p:ph idx="1"/>
          </p:nvPr>
        </p:nvSpPr>
        <p:spPr/>
        <p:txBody>
          <a:bodyPr/>
          <a:lstStyle/>
          <a:p>
            <a:r>
              <a:rPr lang="en-US" dirty="0" smtClean="0"/>
              <a:t>API Manager</a:t>
            </a:r>
          </a:p>
          <a:p>
            <a:r>
              <a:rPr lang="en-US" dirty="0" smtClean="0"/>
              <a:t>Enterprise Integrator</a:t>
            </a:r>
          </a:p>
          <a:p>
            <a:r>
              <a:rPr lang="en-US" dirty="0" smtClean="0"/>
              <a:t>Identity Server</a:t>
            </a:r>
          </a:p>
          <a:p>
            <a:r>
              <a:rPr lang="en-US" dirty="0" smtClean="0"/>
              <a:t>Stream Processor</a:t>
            </a:r>
          </a:p>
          <a:p>
            <a:r>
              <a:rPr lang="en-US" dirty="0" smtClean="0"/>
              <a:t>WSO2 Cloud</a:t>
            </a:r>
          </a:p>
          <a:p>
            <a:r>
              <a:rPr lang="en-US" dirty="0" smtClean="0"/>
              <a:t>Ballerina</a:t>
            </a:r>
            <a:endParaRPr lang="en-US" dirty="0"/>
          </a:p>
        </p:txBody>
      </p:sp>
    </p:spTree>
    <p:extLst>
      <p:ext uri="{BB962C8B-B14F-4D97-AF65-F5344CB8AC3E}">
        <p14:creationId xmlns:p14="http://schemas.microsoft.com/office/powerpoint/2010/main" val="35231106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Products I worked with</a:t>
            </a:r>
            <a:endParaRPr lang="en-US" dirty="0"/>
          </a:p>
        </p:txBody>
      </p:sp>
      <p:sp>
        <p:nvSpPr>
          <p:cNvPr id="3" name="Content Placeholder 2"/>
          <p:cNvSpPr>
            <a:spLocks noGrp="1"/>
          </p:cNvSpPr>
          <p:nvPr>
            <p:ph idx="1"/>
          </p:nvPr>
        </p:nvSpPr>
        <p:spPr/>
        <p:txBody>
          <a:bodyPr/>
          <a:lstStyle/>
          <a:p>
            <a:r>
              <a:rPr lang="en-US" dirty="0" smtClean="0"/>
              <a:t>WSO2 Enterprise Integrator (WSO2 EI)</a:t>
            </a:r>
          </a:p>
          <a:p>
            <a:r>
              <a:rPr lang="en-US" dirty="0" smtClean="0"/>
              <a:t>Siddhi (Query Language)</a:t>
            </a:r>
          </a:p>
          <a:p>
            <a:endParaRPr lang="en-US" dirty="0" smtClean="0"/>
          </a:p>
        </p:txBody>
      </p:sp>
    </p:spTree>
    <p:extLst>
      <p:ext uri="{BB962C8B-B14F-4D97-AF65-F5344CB8AC3E}">
        <p14:creationId xmlns:p14="http://schemas.microsoft.com/office/powerpoint/2010/main" val="2760846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Projects and Tasks completed</a:t>
            </a:r>
            <a:endParaRPr lang="en-US" dirty="0"/>
          </a:p>
        </p:txBody>
      </p:sp>
      <p:sp>
        <p:nvSpPr>
          <p:cNvPr id="3" name="Content Placeholder 2"/>
          <p:cNvSpPr>
            <a:spLocks noGrp="1"/>
          </p:cNvSpPr>
          <p:nvPr>
            <p:ph idx="1"/>
          </p:nvPr>
        </p:nvSpPr>
        <p:spPr/>
        <p:txBody>
          <a:bodyPr/>
          <a:lstStyle/>
          <a:p>
            <a:r>
              <a:rPr lang="en-US" dirty="0" smtClean="0"/>
              <a:t>Amazon Lambda Connector for WSO2 EI</a:t>
            </a:r>
          </a:p>
          <a:p>
            <a:r>
              <a:rPr lang="en-US" dirty="0" smtClean="0"/>
              <a:t>Benchmarking Siddhi Query Language</a:t>
            </a:r>
          </a:p>
          <a:p>
            <a:r>
              <a:rPr lang="en-US" dirty="0" smtClean="0"/>
              <a:t>Refactoring Siddhi Extension to sync up with latest version change</a:t>
            </a:r>
          </a:p>
          <a:p>
            <a:pPr lvl="1">
              <a:buFont typeface="Arial" panose="020B0604020202020204" pitchFamily="34" charset="0"/>
              <a:buChar char="•"/>
            </a:pPr>
            <a:r>
              <a:rPr lang="en-US" dirty="0" smtClean="0"/>
              <a:t>Siddhi-execution-geo</a:t>
            </a:r>
          </a:p>
          <a:p>
            <a:pPr lvl="1">
              <a:buFont typeface="Arial" panose="020B0604020202020204" pitchFamily="34" charset="0"/>
              <a:buChar char="•"/>
            </a:pPr>
            <a:r>
              <a:rPr lang="en-US" dirty="0" smtClean="0"/>
              <a:t>Siddhi-</a:t>
            </a:r>
            <a:r>
              <a:rPr lang="en-US" dirty="0" err="1" smtClean="0"/>
              <a:t>io</a:t>
            </a:r>
            <a:r>
              <a:rPr lang="en-US" dirty="0" smtClean="0"/>
              <a:t>-twitter</a:t>
            </a:r>
          </a:p>
          <a:p>
            <a:pPr lvl="1">
              <a:buFont typeface="Arial" panose="020B0604020202020204" pitchFamily="34" charset="0"/>
              <a:buChar char="•"/>
            </a:pPr>
            <a:r>
              <a:rPr lang="en-US" dirty="0" smtClean="0"/>
              <a:t>Siddhi-execution-map etc.</a:t>
            </a:r>
            <a:endParaRPr lang="en-US" dirty="0" smtClean="0"/>
          </a:p>
          <a:p>
            <a:r>
              <a:rPr lang="en-US" dirty="0" smtClean="0"/>
              <a:t>Refactoring Siddhi Extension for Repo move.</a:t>
            </a:r>
            <a:endParaRPr lang="en-US" dirty="0"/>
          </a:p>
        </p:txBody>
      </p:sp>
    </p:spTree>
    <p:extLst>
      <p:ext uri="{BB962C8B-B14F-4D97-AF65-F5344CB8AC3E}">
        <p14:creationId xmlns:p14="http://schemas.microsoft.com/office/powerpoint/2010/main" val="1969561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548" y="1148177"/>
            <a:ext cx="10359927" cy="951079"/>
          </a:xfrm>
        </p:spPr>
        <p:txBody>
          <a:bodyPr/>
          <a:lstStyle/>
          <a:p>
            <a:r>
              <a:rPr lang="en-US" sz="3000" b="1" u="sng" dirty="0" smtClean="0"/>
              <a:t>Workflow of Amazon Lambda Connector using WSO2EI</a:t>
            </a:r>
            <a:endParaRPr lang="en-US" sz="3000" b="1" u="sng"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55204" y="1853248"/>
            <a:ext cx="9404723" cy="4844676"/>
          </a:xfrm>
        </p:spPr>
      </p:pic>
    </p:spTree>
    <p:extLst>
      <p:ext uri="{BB962C8B-B14F-4D97-AF65-F5344CB8AC3E}">
        <p14:creationId xmlns:p14="http://schemas.microsoft.com/office/powerpoint/2010/main" val="29373131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Languages and Framework Used</a:t>
            </a:r>
            <a:endParaRPr lang="en-US" dirty="0"/>
          </a:p>
        </p:txBody>
      </p:sp>
      <p:sp>
        <p:nvSpPr>
          <p:cNvPr id="3" name="Content Placeholder 2"/>
          <p:cNvSpPr>
            <a:spLocks noGrp="1"/>
          </p:cNvSpPr>
          <p:nvPr>
            <p:ph idx="1"/>
          </p:nvPr>
        </p:nvSpPr>
        <p:spPr/>
        <p:txBody>
          <a:bodyPr/>
          <a:lstStyle/>
          <a:p>
            <a:r>
              <a:rPr lang="en-US" dirty="0" smtClean="0"/>
              <a:t>Java</a:t>
            </a:r>
          </a:p>
          <a:p>
            <a:r>
              <a:rPr lang="en-US" dirty="0" smtClean="0"/>
              <a:t>XML</a:t>
            </a:r>
          </a:p>
          <a:p>
            <a:r>
              <a:rPr lang="en-US" dirty="0" smtClean="0"/>
              <a:t>JavaScript</a:t>
            </a:r>
          </a:p>
          <a:p>
            <a:r>
              <a:rPr lang="en-US" dirty="0" smtClean="0"/>
              <a:t>Maven (Building tool)</a:t>
            </a:r>
          </a:p>
          <a:p>
            <a:r>
              <a:rPr lang="en-US" dirty="0" smtClean="0"/>
              <a:t>JMH for Benchmarking</a:t>
            </a:r>
          </a:p>
          <a:p>
            <a:r>
              <a:rPr lang="en-US" dirty="0" smtClean="0"/>
              <a:t>GIT (Version Control System)</a:t>
            </a:r>
          </a:p>
          <a:p>
            <a:endParaRPr lang="en-US" dirty="0"/>
          </a:p>
        </p:txBody>
      </p:sp>
    </p:spTree>
    <p:extLst>
      <p:ext uri="{BB962C8B-B14F-4D97-AF65-F5344CB8AC3E}">
        <p14:creationId xmlns:p14="http://schemas.microsoft.com/office/powerpoint/2010/main" val="4213180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Faced</a:t>
            </a:r>
            <a:endParaRPr lang="en-US" dirty="0"/>
          </a:p>
        </p:txBody>
      </p:sp>
      <p:sp>
        <p:nvSpPr>
          <p:cNvPr id="3" name="Content Placeholder 2"/>
          <p:cNvSpPr>
            <a:spLocks noGrp="1"/>
          </p:cNvSpPr>
          <p:nvPr>
            <p:ph idx="1"/>
          </p:nvPr>
        </p:nvSpPr>
        <p:spPr/>
        <p:txBody>
          <a:bodyPr/>
          <a:lstStyle/>
          <a:p>
            <a:r>
              <a:rPr lang="en-US" dirty="0" smtClean="0"/>
              <a:t>Faced problem on speeding up the pace of project due to lack of experience</a:t>
            </a:r>
          </a:p>
          <a:p>
            <a:r>
              <a:rPr lang="en-US" dirty="0" smtClean="0"/>
              <a:t>Debugging quickly</a:t>
            </a:r>
          </a:p>
          <a:p>
            <a:r>
              <a:rPr lang="en-US" dirty="0" smtClean="0"/>
              <a:t>In-project problem like finding source of error</a:t>
            </a:r>
          </a:p>
          <a:p>
            <a:r>
              <a:rPr lang="en-US" dirty="0" smtClean="0"/>
              <a:t>Communicating with team and mentor</a:t>
            </a:r>
          </a:p>
          <a:p>
            <a:endParaRPr lang="en-US" dirty="0"/>
          </a:p>
          <a:p>
            <a:pPr marL="0" indent="0">
              <a:buNone/>
            </a:pPr>
            <a:r>
              <a:rPr lang="en-US" dirty="0" smtClean="0"/>
              <a:t>But later on improved everything with help  of friendly environment of WSO2 and friendly and supportive mentor and leads</a:t>
            </a:r>
          </a:p>
        </p:txBody>
      </p:sp>
    </p:spTree>
    <p:extLst>
      <p:ext uri="{BB962C8B-B14F-4D97-AF65-F5344CB8AC3E}">
        <p14:creationId xmlns:p14="http://schemas.microsoft.com/office/powerpoint/2010/main" val="38599147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 and Reflection</a:t>
            </a:r>
            <a:endParaRPr lang="en-US" dirty="0"/>
          </a:p>
        </p:txBody>
      </p:sp>
      <p:sp>
        <p:nvSpPr>
          <p:cNvPr id="3" name="Content Placeholder 2"/>
          <p:cNvSpPr>
            <a:spLocks noGrp="1"/>
          </p:cNvSpPr>
          <p:nvPr>
            <p:ph idx="1"/>
          </p:nvPr>
        </p:nvSpPr>
        <p:spPr/>
        <p:txBody>
          <a:bodyPr/>
          <a:lstStyle/>
          <a:p>
            <a:r>
              <a:rPr lang="en-US" dirty="0" smtClean="0"/>
              <a:t>Improved communication skills along with coding skills</a:t>
            </a:r>
          </a:p>
          <a:p>
            <a:r>
              <a:rPr lang="en-US" dirty="0" smtClean="0"/>
              <a:t>Improved team working capability</a:t>
            </a:r>
          </a:p>
          <a:p>
            <a:r>
              <a:rPr lang="en-US" dirty="0" smtClean="0"/>
              <a:t>Adaptability</a:t>
            </a:r>
          </a:p>
          <a:p>
            <a:r>
              <a:rPr lang="en-US" dirty="0" smtClean="0"/>
              <a:t>Improved technical knowledge as I had to learn multiple languages and framework for  one project.</a:t>
            </a:r>
          </a:p>
          <a:p>
            <a:r>
              <a:rPr lang="en-US" dirty="0" smtClean="0"/>
              <a:t>Self-confidence and self management</a:t>
            </a:r>
          </a:p>
          <a:p>
            <a:pPr marL="0" indent="0">
              <a:buNone/>
            </a:pPr>
            <a:endParaRPr lang="en-US" dirty="0" smtClean="0"/>
          </a:p>
          <a:p>
            <a:endParaRPr lang="en-US" dirty="0" smtClean="0"/>
          </a:p>
        </p:txBody>
      </p:sp>
    </p:spTree>
    <p:extLst>
      <p:ext uri="{BB962C8B-B14F-4D97-AF65-F5344CB8AC3E}">
        <p14:creationId xmlns:p14="http://schemas.microsoft.com/office/powerpoint/2010/main" val="40190401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105</TotalTime>
  <Words>314</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Century Gothic</vt:lpstr>
      <vt:lpstr>Wingdings 3</vt:lpstr>
      <vt:lpstr>Ion</vt:lpstr>
      <vt:lpstr>Industrial Training at WSO2</vt:lpstr>
      <vt:lpstr>Introduction to WSO2</vt:lpstr>
      <vt:lpstr>Products of WSO2</vt:lpstr>
      <vt:lpstr>Products I worked with</vt:lpstr>
      <vt:lpstr>Projects and Tasks completed</vt:lpstr>
      <vt:lpstr>Workflow of Amazon Lambda Connector using WSO2EI</vt:lpstr>
      <vt:lpstr>Languages and Framework Used</vt:lpstr>
      <vt:lpstr>Problem Faced</vt:lpstr>
      <vt:lpstr>Learning Outcome and Reflection</vt:lpstr>
      <vt:lpstr>Conclusion</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Training at WSO2</dc:title>
  <dc:creator>Ajaya Karki</dc:creator>
  <cp:lastModifiedBy>Airiis</cp:lastModifiedBy>
  <cp:revision>14</cp:revision>
  <dcterms:created xsi:type="dcterms:W3CDTF">2019-06-27T21:41:22Z</dcterms:created>
  <dcterms:modified xsi:type="dcterms:W3CDTF">2019-06-28T06:16:11Z</dcterms:modified>
</cp:coreProperties>
</file>