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8EBA0-D760-4645-90C6-1E5C73F9AD07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F33CD-F5D5-47CA-97DF-B7E4111A3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3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F33CD-F5D5-47CA-97DF-B7E4111A3A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1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F33CD-F5D5-47CA-97DF-B7E4111A3A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52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F33CD-F5D5-47CA-97DF-B7E4111A3A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F33CD-F5D5-47CA-97DF-B7E4111A3A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00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F33CD-F5D5-47CA-97DF-B7E4111A3A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8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2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7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3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7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2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3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6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6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5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EC9D8-49C9-4A98-8300-4B2F3DC6F3A0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7E1FF-4385-46B5-A8EA-F9D52A40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5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35253" y="3194644"/>
            <a:ext cx="3847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 Ellipsis (Private) Limited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7286" y="4894774"/>
            <a:ext cx="4243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Mathalamuthu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Vaaz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Dilanson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76145" y="2078109"/>
            <a:ext cx="71657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Industrial Training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42365" y="5456606"/>
            <a:ext cx="2233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2015/CSC/036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3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529" y="2854869"/>
            <a:ext cx="3391226" cy="108315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193551" y="1758929"/>
            <a:ext cx="5338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This is a software company which mainly focuses on the following areas.</a:t>
            </a:r>
            <a:endParaRPr lang="en-US" sz="4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93551" y="2589926"/>
            <a:ext cx="4209807" cy="3144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Mobile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Solutions</a:t>
            </a:r>
          </a:p>
          <a:p>
            <a:pPr marL="457200" indent="-4572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Automation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Solutions</a:t>
            </a:r>
          </a:p>
          <a:p>
            <a:pPr marL="457200" indent="-4572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Outsourcing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Solutions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2388" y="328447"/>
            <a:ext cx="3328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Company </a:t>
            </a:r>
            <a:r>
              <a:rPr lang="en-US" sz="32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Profile</a:t>
            </a:r>
            <a:endParaRPr lang="en-US" sz="4800" b="1" dirty="0">
              <a:solidFill>
                <a:srgbClr val="AC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82388" y="996288"/>
            <a:ext cx="1084997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428528" y="4021086"/>
            <a:ext cx="3391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Ellipsis (Private) Limited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6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324" y="2247690"/>
            <a:ext cx="2961564" cy="23055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11200" dist="114300" dir="3960000" algn="ctr" rotWithShape="0">
              <a:srgbClr val="000000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29943" y="2247690"/>
            <a:ext cx="2961564" cy="23055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11200" dist="114300" dir="3960000" algn="ctr" rotWithShape="0">
              <a:srgbClr val="000000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74562" y="2247690"/>
            <a:ext cx="2961564" cy="23055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11200" dist="114300" dir="3960000" algn="ctr" rotWithShape="0">
              <a:srgbClr val="000000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2388" y="328447"/>
            <a:ext cx="7895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Projects &amp; Technologies 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 got involved in</a:t>
            </a:r>
            <a:endParaRPr lang="en-US" sz="4800" b="1" dirty="0">
              <a:solidFill>
                <a:srgbClr val="AC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82388" y="996288"/>
            <a:ext cx="1084997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582" y="2810398"/>
            <a:ext cx="1291048" cy="11801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547" y="3097601"/>
            <a:ext cx="2015706" cy="6438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951" y="2282463"/>
            <a:ext cx="2270786" cy="22707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85325" y="4700458"/>
            <a:ext cx="2961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WhizzKids</a:t>
            </a:r>
            <a:endParaRPr lang="en-US" sz="4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9943" y="4700457"/>
            <a:ext cx="2961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Ellipsis Website</a:t>
            </a:r>
            <a:endParaRPr lang="en-US" sz="4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4561" y="4700457"/>
            <a:ext cx="2961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NDB Camera App</a:t>
            </a:r>
            <a:endParaRPr lang="en-US" sz="4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29943" y="5469773"/>
            <a:ext cx="296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Technologies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491856" y="6076958"/>
            <a:ext cx="7263487" cy="498181"/>
            <a:chOff x="2978466" y="5568599"/>
            <a:chExt cx="7263487" cy="49818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78466" y="5576614"/>
              <a:ext cx="1237742" cy="48215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1334" y="5568599"/>
              <a:ext cx="498181" cy="49818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4788" y="5611059"/>
              <a:ext cx="787165" cy="41326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1481" y="5572314"/>
              <a:ext cx="503210" cy="49075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2728" y="5572314"/>
              <a:ext cx="503333" cy="49075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964" y="5570287"/>
              <a:ext cx="507491" cy="494804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/>
        </p:nvSpPr>
        <p:spPr>
          <a:xfrm>
            <a:off x="682388" y="1137692"/>
            <a:ext cx="10849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 worked as a </a:t>
            </a:r>
            <a:r>
              <a:rPr lang="en-US" sz="24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User Interface Engineer - Intern 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six months of my industrial training period.</a:t>
            </a:r>
            <a:endParaRPr lang="en-US" sz="4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207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267116" y="1785526"/>
            <a:ext cx="6842964" cy="34057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Struggled a bit with new technologies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Getting Adapted to the working culture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Communicating with co-staff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Meeting deadlines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2388" y="328447"/>
            <a:ext cx="3169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Problems 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faced</a:t>
            </a:r>
            <a:endParaRPr lang="en-US" sz="4800" b="1" dirty="0">
              <a:solidFill>
                <a:srgbClr val="AC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82388" y="996288"/>
            <a:ext cx="1084997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53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391178" y="1730522"/>
            <a:ext cx="9432390" cy="416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Basic Aspects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of User Interface Engineering</a:t>
            </a:r>
            <a:endParaRPr lang="en-US" sz="2400" dirty="0">
              <a:solidFill>
                <a:srgbClr val="AC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Got introduced to </a:t>
            </a:r>
            <a:r>
              <a:rPr lang="en-US" sz="24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</a:t>
            </a:r>
            <a:r>
              <a:rPr lang="en-US" sz="2400" b="1" dirty="0" err="1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Softwares</a:t>
            </a:r>
            <a:r>
              <a:rPr lang="en-US" sz="24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related to UI engineering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Decent knowledge in</a:t>
            </a:r>
            <a:r>
              <a:rPr lang="en-US" sz="2400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Web development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The structure and the working culture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of a software company</a:t>
            </a:r>
            <a:endParaRPr lang="en-US" sz="2400" dirty="0">
              <a:solidFill>
                <a:srgbClr val="AC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to deal with </a:t>
            </a:r>
            <a:r>
              <a:rPr lang="en-US" sz="24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Deadlines?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2388" y="328447"/>
            <a:ext cx="33730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Overall </a:t>
            </a:r>
            <a:r>
              <a:rPr lang="en-US" sz="32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Outcome</a:t>
            </a:r>
            <a:endParaRPr lang="en-US" sz="4800" b="1" dirty="0">
              <a:solidFill>
                <a:srgbClr val="AC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82388" y="996288"/>
            <a:ext cx="1084997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37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25517" y="2705906"/>
            <a:ext cx="414889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rgbClr val="AC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Thank </a:t>
            </a:r>
            <a:r>
              <a:rPr lang="en-US" sz="6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1551873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142</Words>
  <Application>Microsoft Office PowerPoint</Application>
  <PresentationFormat>Widescreen</PresentationFormat>
  <Paragraphs>33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Dilanson</dc:creator>
  <cp:lastModifiedBy>Airiis</cp:lastModifiedBy>
  <cp:revision>20</cp:revision>
  <dcterms:created xsi:type="dcterms:W3CDTF">2019-06-26T14:49:58Z</dcterms:created>
  <dcterms:modified xsi:type="dcterms:W3CDTF">2019-06-28T08:29:47Z</dcterms:modified>
</cp:coreProperties>
</file>