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61" r:id="rId8"/>
    <p:sldId id="264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A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145C-D94E-4D05-A2E2-65F86BF92DE2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F34-48C1-4C4B-A75E-98A17DB5D47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145C-D94E-4D05-A2E2-65F86BF92DE2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F34-48C1-4C4B-A75E-98A17DB5D47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145C-D94E-4D05-A2E2-65F86BF92DE2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F34-48C1-4C4B-A75E-98A17DB5D47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145C-D94E-4D05-A2E2-65F86BF92DE2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F34-48C1-4C4B-A75E-98A17DB5D47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145C-D94E-4D05-A2E2-65F86BF92DE2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F34-48C1-4C4B-A75E-98A17DB5D47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145C-D94E-4D05-A2E2-65F86BF92DE2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F34-48C1-4C4B-A75E-98A17DB5D47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145C-D94E-4D05-A2E2-65F86BF92DE2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F34-48C1-4C4B-A75E-98A17DB5D47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145C-D94E-4D05-A2E2-65F86BF92DE2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F34-48C1-4C4B-A75E-98A17DB5D47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145C-D94E-4D05-A2E2-65F86BF92DE2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F34-48C1-4C4B-A75E-98A17DB5D47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145C-D94E-4D05-A2E2-65F86BF92DE2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F34-48C1-4C4B-A75E-98A17DB5D47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145C-D94E-4D05-A2E2-65F86BF92DE2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CF34-48C1-4C4B-A75E-98A17DB5D47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1145C-D94E-4D05-A2E2-65F86BF92DE2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1CF34-48C1-4C4B-A75E-98A17DB5D47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3824" y="2580904"/>
            <a:ext cx="4105275" cy="1071933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Training @ mitra  innovation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14030" y="3748405"/>
            <a:ext cx="3379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Justus Nithushan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2015 CSC 032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dirty="0">
                <a:solidFill>
                  <a:srgbClr val="31AEC4"/>
                </a:solidFill>
              </a:rPr>
              <a:t>COMPANY PROFILE</a:t>
            </a:r>
            <a:endParaRPr lang="en-GB" sz="4000" dirty="0">
              <a:solidFill>
                <a:srgbClr val="31AEC4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063750"/>
            <a:ext cx="10515600" cy="4351338"/>
          </a:xfrm>
        </p:spPr>
        <p:txBody>
          <a:bodyPr>
            <a:normAutofit/>
          </a:bodyPr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000" dirty="0"/>
              <a:t>Started in 2012 by Mr. Ashok </a:t>
            </a:r>
            <a:r>
              <a:rPr lang="en-US" altLang="en-US" sz="2000" dirty="0" err="1"/>
              <a:t>Suppiah</a:t>
            </a:r>
            <a:r>
              <a:rPr lang="en-US" altLang="en-US" sz="2000" dirty="0"/>
              <a:t>, Mr. </a:t>
            </a:r>
            <a:r>
              <a:rPr lang="en-US" altLang="en-US" sz="2000" dirty="0" err="1"/>
              <a:t>Darek</a:t>
            </a:r>
            <a:r>
              <a:rPr lang="en-US" altLang="en-US" sz="2000" dirty="0"/>
              <a:t> Bell and Mr. </a:t>
            </a:r>
            <a:r>
              <a:rPr lang="en-US" altLang="en-US" sz="2000" dirty="0" err="1"/>
              <a:t>Dammika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Ganegama</a:t>
            </a:r>
            <a:endParaRPr lang="en-US" altLang="en-US" sz="2000" dirty="0"/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000" dirty="0"/>
              <a:t>Focus on digital transformation, cloud enablement, and software development for ISVs, Enterprises and Entrepreneurs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000" dirty="0"/>
              <a:t>Specialized in the services such as </a:t>
            </a:r>
          </a:p>
          <a:p>
            <a:pPr marL="863600" lvl="1" indent="-323850"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000" dirty="0"/>
              <a:t>WSO2 middleware</a:t>
            </a:r>
          </a:p>
          <a:p>
            <a:pPr marL="863600" lvl="1" indent="-323850"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000" dirty="0"/>
              <a:t>Cloud services such as AWS, Azure, GCP</a:t>
            </a:r>
          </a:p>
          <a:p>
            <a:pPr marL="863600" lvl="1" indent="-323850"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000" dirty="0" smtClean="0"/>
              <a:t>Technology </a:t>
            </a:r>
            <a:r>
              <a:rPr lang="en-US" altLang="en-US" sz="2000" dirty="0"/>
              <a:t>consulting </a:t>
            </a:r>
          </a:p>
          <a:p>
            <a:pPr marL="863600" lvl="1" indent="-323850"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000" dirty="0"/>
              <a:t>Software developments (including app development, bespoke software development, and platform and product incubation)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31AEC4"/>
                </a:solidFill>
              </a:rPr>
              <a:t>PROJECTS</a:t>
            </a:r>
            <a:endParaRPr lang="en-GB" sz="4000" dirty="0">
              <a:solidFill>
                <a:srgbClr val="31AEC4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8175" y="2263775"/>
            <a:ext cx="10515600" cy="4351338"/>
          </a:xfrm>
        </p:spPr>
        <p:txBody>
          <a:bodyPr>
            <a:normAutofit/>
          </a:bodyPr>
          <a:lstStyle/>
          <a:p>
            <a:pPr marL="882650" lvl="1" indent="-342900">
              <a:lnSpc>
                <a:spcPct val="250000"/>
              </a:lnSpc>
              <a:buSzPct val="7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000" dirty="0"/>
              <a:t>Neural Style Transfer API creation </a:t>
            </a:r>
          </a:p>
          <a:p>
            <a:pPr marL="882650" lvl="1" indent="-342900">
              <a:lnSpc>
                <a:spcPct val="250000"/>
              </a:lnSpc>
              <a:buSzPct val="7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000" dirty="0" err="1"/>
              <a:t>TerryWhite</a:t>
            </a:r>
            <a:r>
              <a:rPr lang="en-US" altLang="en-US" sz="2000" dirty="0"/>
              <a:t> Demo Application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2000" dirty="0"/>
          </a:p>
        </p:txBody>
      </p:sp>
      <p:sp>
        <p:nvSpPr>
          <p:cNvPr id="4" name="Content Placeholder 4"/>
          <p:cNvSpPr txBox="1"/>
          <p:nvPr/>
        </p:nvSpPr>
        <p:spPr>
          <a:xfrm>
            <a:off x="7067550" y="2263775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2650" lvl="1" indent="-342900">
              <a:lnSpc>
                <a:spcPct val="250000"/>
              </a:lnSpc>
              <a:buSzPct val="7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000" dirty="0" err="1"/>
              <a:t>Praedictio</a:t>
            </a:r>
            <a:r>
              <a:rPr lang="en-US" altLang="en-US" sz="2000" dirty="0"/>
              <a:t>-AWS </a:t>
            </a:r>
          </a:p>
          <a:p>
            <a:pPr marL="882650" lvl="1" indent="-342900">
              <a:lnSpc>
                <a:spcPct val="250000"/>
              </a:lnSpc>
              <a:buSzPct val="7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000" dirty="0"/>
              <a:t>RM Tool</a:t>
            </a:r>
          </a:p>
          <a:p>
            <a:pPr marL="882650" lvl="1" indent="-342900">
              <a:lnSpc>
                <a:spcPct val="250000"/>
              </a:lnSpc>
              <a:buSzPct val="7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31AEC4"/>
                </a:solidFill>
              </a:rPr>
              <a:t>NEURAL STYLE TRANSFER API</a:t>
            </a:r>
            <a:endParaRPr lang="en-GB" sz="4000" dirty="0">
              <a:solidFill>
                <a:srgbClr val="31AEC4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889760"/>
            <a:ext cx="5829300" cy="4391978"/>
          </a:xfrm>
        </p:spPr>
        <p:txBody>
          <a:bodyPr>
            <a:normAutofit/>
          </a:bodyPr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600" dirty="0"/>
              <a:t>Neural Style Transfer is a technique that merges two images by adopting the pattern of one image (style image) to the other (content image)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1400" dirty="0"/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1400" dirty="0"/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1400" dirty="0"/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1400" dirty="0"/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600" dirty="0"/>
              <a:t>How I achieved: </a:t>
            </a:r>
          </a:p>
          <a:p>
            <a:pPr marL="863600" lvl="1" indent="-323850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600" dirty="0"/>
              <a:t>Wrote the inference code and created an endpoint using python.</a:t>
            </a:r>
          </a:p>
          <a:p>
            <a:pPr marL="863600" lvl="1" indent="-323850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600" dirty="0" err="1"/>
              <a:t>Dockerized</a:t>
            </a:r>
            <a:r>
              <a:rPr lang="en-US" altLang="en-US" sz="1600" dirty="0"/>
              <a:t> it and uploaded the docker image to AWS ECR</a:t>
            </a:r>
          </a:p>
          <a:p>
            <a:pPr marL="863600" lvl="1" indent="-323850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/>
              <a:t>Validated/packaged the model in AWS </a:t>
            </a:r>
            <a:r>
              <a:rPr lang="en-US" sz="1600" dirty="0" err="1"/>
              <a:t>sagemaker</a:t>
            </a:r>
            <a:endParaRPr lang="en-US" sz="1600" dirty="0"/>
          </a:p>
          <a:p>
            <a:pPr marL="863600" lvl="1" indent="-323850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/>
              <a:t>Published the model in AWS marketplace</a:t>
            </a:r>
          </a:p>
          <a:p>
            <a:pPr marL="539750" lvl="1" indent="0">
              <a:buSzPct val="7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0" y="2581629"/>
            <a:ext cx="4755245" cy="1241501"/>
          </a:xfrm>
          <a:prstGeom prst="rect">
            <a:avLst/>
          </a:prstGeom>
        </p:spPr>
      </p:pic>
      <p:sp>
        <p:nvSpPr>
          <p:cNvPr id="6" name="Content Placeholder 4"/>
          <p:cNvSpPr txBox="1"/>
          <p:nvPr/>
        </p:nvSpPr>
        <p:spPr>
          <a:xfrm>
            <a:off x="6467475" y="1604963"/>
            <a:ext cx="56483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1400" dirty="0"/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600" dirty="0"/>
              <a:t>Problems Faced -&gt; Solutions found: </a:t>
            </a:r>
          </a:p>
          <a:p>
            <a:pPr marL="863600" lvl="1" indent="-323850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/>
              <a:t>Slow output  -&gt; only for GPU instance </a:t>
            </a:r>
            <a:r>
              <a:rPr lang="en-US" sz="1600" dirty="0"/>
              <a:t> </a:t>
            </a:r>
          </a:p>
          <a:p>
            <a:pPr marL="863600" lvl="1" indent="-323850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/>
              <a:t>Making the programs to support GPU -&gt; Used </a:t>
            </a:r>
            <a:r>
              <a:rPr lang="en-US" sz="1600" dirty="0" err="1"/>
              <a:t>nvidia-docker</a:t>
            </a:r>
            <a:r>
              <a:rPr lang="en-US" sz="1600" dirty="0"/>
              <a:t> </a:t>
            </a:r>
            <a:r>
              <a:rPr lang="en-US" sz="1600" dirty="0" err="1"/>
              <a:t>tensorflow</a:t>
            </a:r>
            <a:r>
              <a:rPr lang="en-US" sz="1600" dirty="0"/>
              <a:t>-GPU</a:t>
            </a:r>
            <a:endParaRPr lang="en-US" altLang="en-US" sz="1600" dirty="0"/>
          </a:p>
          <a:p>
            <a:pPr marL="107950" indent="0">
              <a:buSzPct val="45000"/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1400" dirty="0"/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600" dirty="0"/>
              <a:t>Technologized used: </a:t>
            </a:r>
          </a:p>
          <a:p>
            <a:pPr marL="825500" lvl="1" indent="-285750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600" dirty="0"/>
              <a:t>Python</a:t>
            </a:r>
          </a:p>
          <a:p>
            <a:pPr marL="825500" lvl="1" indent="-285750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600" dirty="0"/>
              <a:t>Flask framework</a:t>
            </a:r>
          </a:p>
          <a:p>
            <a:pPr marL="825500" lvl="1" indent="-285750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600" dirty="0"/>
              <a:t>AWS S3</a:t>
            </a:r>
          </a:p>
          <a:p>
            <a:pPr marL="825500" lvl="1" indent="-285750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600" dirty="0"/>
              <a:t>AWS </a:t>
            </a:r>
            <a:r>
              <a:rPr lang="en-US" altLang="en-US" sz="1600" dirty="0" err="1"/>
              <a:t>ECR</a:t>
            </a:r>
            <a:endParaRPr lang="en-US" altLang="en-US" sz="1600" dirty="0"/>
          </a:p>
          <a:p>
            <a:pPr marL="825500" lvl="1" indent="-285750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600" dirty="0"/>
              <a:t>AWS </a:t>
            </a:r>
            <a:r>
              <a:rPr lang="en-US" altLang="en-US" sz="1600" dirty="0" err="1"/>
              <a:t>sagemaker</a:t>
            </a:r>
            <a:endParaRPr lang="en-US" altLang="en-US" sz="1600" dirty="0"/>
          </a:p>
          <a:p>
            <a:pPr marL="825500" lvl="1" indent="-285750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600" dirty="0"/>
              <a:t>AWS EC2</a:t>
            </a:r>
          </a:p>
          <a:p>
            <a:pPr marL="825500" lvl="1" indent="-285750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600" dirty="0" err="1"/>
              <a:t>Docker</a:t>
            </a:r>
          </a:p>
          <a:p>
            <a:pPr marL="539750" lvl="1" indent="0">
              <a:buSzPct val="7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7739"/>
            <a:ext cx="10515600" cy="57372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>
                <a:solidFill>
                  <a:srgbClr val="31AEC4"/>
                </a:solidFill>
              </a:rPr>
              <a:t>TerryWhite</a:t>
            </a:r>
            <a:r>
              <a:rPr lang="en-GB" dirty="0">
                <a:solidFill>
                  <a:srgbClr val="31AEC4"/>
                </a:solidFill>
              </a:rPr>
              <a:t> demo application</a:t>
            </a:r>
            <a:r>
              <a:rPr lang="en-GB" sz="4000" dirty="0">
                <a:solidFill>
                  <a:srgbClr val="31AEC4"/>
                </a:solidFill>
              </a:rPr>
              <a:t/>
            </a:r>
            <a:br>
              <a:rPr lang="en-GB" sz="4000" dirty="0">
                <a:solidFill>
                  <a:srgbClr val="31AEC4"/>
                </a:solidFill>
              </a:rPr>
            </a:br>
            <a:r>
              <a:rPr lang="en-GB" sz="4000" dirty="0">
                <a:solidFill>
                  <a:srgbClr val="31AEC4"/>
                </a:solidFill>
              </a:rPr>
              <a:t/>
            </a:r>
            <a:br>
              <a:rPr lang="en-GB" sz="4000" dirty="0">
                <a:solidFill>
                  <a:srgbClr val="31AEC4"/>
                </a:solidFill>
              </a:rPr>
            </a:br>
            <a:endParaRPr lang="en-GB" sz="4000" dirty="0">
              <a:solidFill>
                <a:srgbClr val="31AEC4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5120" y="1401763"/>
            <a:ext cx="6705600" cy="9154160"/>
          </a:xfrm>
        </p:spPr>
        <p:txBody>
          <a:bodyPr>
            <a:normAutofit/>
          </a:bodyPr>
          <a:lstStyle/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/>
              <a:t>A web application to visualize the prediction results of a sales prediction machine learning model</a:t>
            </a:r>
            <a:endParaRPr lang="en-US" altLang="en-US" sz="1600" dirty="0"/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1400" dirty="0"/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600" dirty="0"/>
              <a:t>What I Did:</a:t>
            </a:r>
          </a:p>
          <a:p>
            <a:pPr lvl="1"/>
            <a:r>
              <a:rPr lang="en-US" sz="1600" dirty="0"/>
              <a:t>Did the complete back-end and front-end</a:t>
            </a:r>
          </a:p>
          <a:p>
            <a:pPr lvl="1"/>
            <a:r>
              <a:rPr lang="en-US" sz="1600" dirty="0"/>
              <a:t>Created UI for parameter selection and UI for endpoint configuration</a:t>
            </a:r>
          </a:p>
          <a:p>
            <a:pPr lvl="1"/>
            <a:r>
              <a:rPr lang="en-US" sz="1600" dirty="0"/>
              <a:t>Created backend functionalities to call the API with the specified parameters using </a:t>
            </a:r>
            <a:r>
              <a:rPr lang="en-US" sz="1600" dirty="0" err="1"/>
              <a:t>node.js</a:t>
            </a:r>
            <a:endParaRPr lang="en-US" sz="1600" dirty="0"/>
          </a:p>
          <a:p>
            <a:pPr lvl="1"/>
            <a:r>
              <a:rPr lang="en-US" sz="1600" dirty="0"/>
              <a:t>Displayed the output in a graph with three separate lines each indicating different output for different prices, to get an optimized price</a:t>
            </a:r>
          </a:p>
          <a:p>
            <a:pPr lvl="1"/>
            <a:r>
              <a:rPr lang="en-US" sz="1600" dirty="0"/>
              <a:t>Displayed the gross profit in a separate graph for each price</a:t>
            </a:r>
          </a:p>
          <a:p>
            <a:pPr lvl="1"/>
            <a:r>
              <a:rPr lang="en-US" sz="1600" dirty="0"/>
              <a:t>Created all the CRUD functionalities for endpoint configuration page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sz="2200" dirty="0"/>
          </a:p>
          <a:p>
            <a:pPr marL="539750" lvl="1" indent="0">
              <a:buSzPct val="7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2200" dirty="0"/>
          </a:p>
        </p:txBody>
      </p:sp>
      <p:sp>
        <p:nvSpPr>
          <p:cNvPr id="6" name="Content Placeholder 4"/>
          <p:cNvSpPr txBox="1"/>
          <p:nvPr/>
        </p:nvSpPr>
        <p:spPr>
          <a:xfrm>
            <a:off x="7664192" y="1401763"/>
            <a:ext cx="43789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600" dirty="0"/>
              <a:t>Technologized used: </a:t>
            </a:r>
          </a:p>
          <a:p>
            <a:pPr marL="889000" lvl="1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600" dirty="0"/>
              <a:t>Node.</a:t>
            </a:r>
            <a:r>
              <a:rPr lang="en-US" altLang="en-US" sz="1600" dirty="0" err="1"/>
              <a:t>js</a:t>
            </a:r>
            <a:endParaRPr lang="en-US" altLang="en-US" sz="1600" dirty="0"/>
          </a:p>
          <a:p>
            <a:pPr marL="889000" lvl="1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600" dirty="0"/>
              <a:t>Morris.</a:t>
            </a:r>
            <a:r>
              <a:rPr lang="en-US" altLang="en-US" sz="1600" dirty="0" err="1"/>
              <a:t>js</a:t>
            </a:r>
            <a:endParaRPr lang="en-US" altLang="en-US" sz="1600" dirty="0"/>
          </a:p>
          <a:p>
            <a:pPr marL="889000" lvl="1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600" dirty="0"/>
              <a:t>Bootstrap</a:t>
            </a:r>
          </a:p>
          <a:p>
            <a:pPr marL="889000" lvl="1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600" dirty="0"/>
              <a:t>Jquery</a:t>
            </a:r>
          </a:p>
          <a:p>
            <a:pPr marL="565150" lvl="1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1400" dirty="0"/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600" dirty="0"/>
              <a:t>Problems Faced -&gt; Solutions found: </a:t>
            </a:r>
          </a:p>
          <a:p>
            <a:pPr marL="457200" lvl="1" indent="0">
              <a:buNone/>
            </a:pPr>
            <a:r>
              <a:rPr lang="en-US" sz="1600" dirty="0"/>
              <a:t>When changing each model I got only very little time to change the UI and API call  -&gt;  </a:t>
            </a:r>
          </a:p>
          <a:p>
            <a:pPr marL="457200" lvl="1" indent="0">
              <a:buNone/>
            </a:pPr>
            <a:r>
              <a:rPr lang="en-US" sz="1600" dirty="0"/>
              <a:t>Worked overtime and worked at home and delivered the product each time without a delay</a:t>
            </a:r>
            <a:endParaRPr lang="en-US" altLang="en-US" sz="1600" dirty="0"/>
          </a:p>
          <a:p>
            <a:pPr marL="565150" lvl="1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66" y="4872227"/>
            <a:ext cx="3934976" cy="1761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572" y="4876660"/>
            <a:ext cx="3683768" cy="1757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7739"/>
            <a:ext cx="10515600" cy="57372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31AEC4"/>
                </a:solidFill>
              </a:rPr>
              <a:t>Elastic search for </a:t>
            </a:r>
            <a:r>
              <a:rPr lang="en-GB" dirty="0" err="1">
                <a:solidFill>
                  <a:srgbClr val="31AEC4"/>
                </a:solidFill>
              </a:rPr>
              <a:t>praedictio</a:t>
            </a:r>
            <a:r>
              <a:rPr lang="en-GB" sz="4000" dirty="0">
                <a:solidFill>
                  <a:srgbClr val="31AEC4"/>
                </a:solidFill>
              </a:rPr>
              <a:t/>
            </a:r>
            <a:br>
              <a:rPr lang="en-GB" sz="4000" dirty="0">
                <a:solidFill>
                  <a:srgbClr val="31AEC4"/>
                </a:solidFill>
              </a:rPr>
            </a:br>
            <a:r>
              <a:rPr lang="en-GB" sz="4000" dirty="0">
                <a:solidFill>
                  <a:srgbClr val="31AEC4"/>
                </a:solidFill>
              </a:rPr>
              <a:t/>
            </a:r>
            <a:br>
              <a:rPr lang="en-GB" sz="4000" dirty="0">
                <a:solidFill>
                  <a:srgbClr val="31AEC4"/>
                </a:solidFill>
              </a:rPr>
            </a:br>
            <a:endParaRPr lang="en-GB" sz="4000" dirty="0">
              <a:solidFill>
                <a:srgbClr val="31AEC4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" y="1541462"/>
            <a:ext cx="7305040" cy="9154160"/>
          </a:xfrm>
        </p:spPr>
        <p:txBody>
          <a:bodyPr>
            <a:normAutofit/>
          </a:bodyPr>
          <a:lstStyle/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400" dirty="0"/>
              <a:t>Searching part of a data-lake application called </a:t>
            </a:r>
            <a:r>
              <a:rPr lang="en-US" sz="1400" dirty="0" err="1"/>
              <a:t>praedicto-aws</a:t>
            </a:r>
            <a:r>
              <a:rPr lang="en-US" sz="1400" dirty="0"/>
              <a:t> project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1400" dirty="0"/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400" dirty="0"/>
              <a:t>How I </a:t>
            </a:r>
            <a:r>
              <a:rPr lang="en-US" altLang="en-US" sz="1400" dirty="0" err="1"/>
              <a:t>Achived</a:t>
            </a:r>
            <a:r>
              <a:rPr lang="en-US" altLang="en-US" sz="1400" dirty="0"/>
              <a:t>:</a:t>
            </a:r>
          </a:p>
          <a:p>
            <a:pPr lvl="1"/>
            <a:r>
              <a:rPr lang="en-US" sz="1400" dirty="0" err="1"/>
              <a:t>Dockerized</a:t>
            </a:r>
            <a:r>
              <a:rPr lang="en-US" sz="1400" dirty="0"/>
              <a:t> the elastic search engine and pushed it to </a:t>
            </a:r>
            <a:r>
              <a:rPr lang="en-US" sz="1400" dirty="0" err="1"/>
              <a:t>docker</a:t>
            </a:r>
            <a:r>
              <a:rPr lang="en-US" sz="1400" dirty="0"/>
              <a:t> hub</a:t>
            </a:r>
            <a:r>
              <a:rPr lang="en-US" sz="1400" dirty="0" smtClean="0"/>
              <a:t>.</a:t>
            </a:r>
          </a:p>
          <a:p>
            <a:pPr lvl="1"/>
            <a:r>
              <a:rPr lang="en-US" sz="1400" dirty="0" smtClean="0"/>
              <a:t>Added </a:t>
            </a:r>
            <a:r>
              <a:rPr lang="en-US" sz="1400" dirty="0"/>
              <a:t>the functionality in CFT to pull the </a:t>
            </a:r>
            <a:r>
              <a:rPr lang="en-US" sz="1400" dirty="0" err="1"/>
              <a:t>docker</a:t>
            </a:r>
            <a:r>
              <a:rPr lang="en-US" sz="1400" dirty="0"/>
              <a:t> image in  the </a:t>
            </a:r>
            <a:r>
              <a:rPr lang="en-US" sz="1400" dirty="0" err="1"/>
              <a:t>docker</a:t>
            </a:r>
            <a:r>
              <a:rPr lang="en-US" sz="1400" dirty="0"/>
              <a:t> hub and kept it in EC2 instance.</a:t>
            </a:r>
          </a:p>
          <a:p>
            <a:pPr lvl="1"/>
            <a:r>
              <a:rPr lang="en-US" sz="1400" dirty="0"/>
              <a:t>Developed lambda script to index documents that are put inside the data-lake S3 bucket.</a:t>
            </a:r>
          </a:p>
          <a:p>
            <a:pPr lvl="1"/>
            <a:r>
              <a:rPr lang="en-US" sz="1400" dirty="0"/>
              <a:t>Copied the lambda script and had it in the base AMI which had all the prerequisites to run the application.</a:t>
            </a:r>
          </a:p>
          <a:p>
            <a:pPr lvl="1"/>
            <a:r>
              <a:rPr lang="en-US" sz="1400" dirty="0"/>
              <a:t> Added functions in CFT to copy the lambda function which was in the AMI into an S3 bucket. </a:t>
            </a:r>
          </a:p>
          <a:p>
            <a:pPr lvl="1"/>
            <a:r>
              <a:rPr lang="en-US" sz="1400" dirty="0"/>
              <a:t>Added functions in CFT to start the lambda service corresponding to the lambda script. </a:t>
            </a:r>
          </a:p>
          <a:p>
            <a:pPr lvl="1"/>
            <a:r>
              <a:rPr lang="en-US" sz="1400" dirty="0"/>
              <a:t>Added functions to run the </a:t>
            </a:r>
            <a:r>
              <a:rPr lang="en-US" sz="1400" dirty="0" err="1"/>
              <a:t>docker</a:t>
            </a:r>
            <a:r>
              <a:rPr lang="en-US" sz="1400" dirty="0"/>
              <a:t> image which was pulled and kept in EC2 instance, using an executable file which was then placed in the base AMI.</a:t>
            </a:r>
          </a:p>
          <a:p>
            <a:pPr lvl="1"/>
            <a:r>
              <a:rPr lang="en-US" sz="1400" dirty="0"/>
              <a:t>Added the public IP of the EC2 instance in an environment variable to use it in the web app.</a:t>
            </a:r>
          </a:p>
          <a:p>
            <a:pPr lvl="1"/>
            <a:r>
              <a:rPr lang="en-US" sz="1400" dirty="0"/>
              <a:t>Added </a:t>
            </a:r>
            <a:r>
              <a:rPr lang="en-US" sz="1400" dirty="0" smtClean="0"/>
              <a:t>node.js </a:t>
            </a:r>
            <a:r>
              <a:rPr lang="en-US" sz="1400" dirty="0"/>
              <a:t>function to search documents using the </a:t>
            </a:r>
            <a:r>
              <a:rPr lang="en-US" sz="1400" dirty="0" err="1"/>
              <a:t>elasticsearch</a:t>
            </a:r>
            <a:r>
              <a:rPr lang="en-US" sz="1400" dirty="0"/>
              <a:t> search </a:t>
            </a:r>
            <a:r>
              <a:rPr lang="en-US" sz="1400" dirty="0" err="1"/>
              <a:t>api</a:t>
            </a:r>
            <a:r>
              <a:rPr lang="en-US" sz="1400" dirty="0"/>
              <a:t>. </a:t>
            </a:r>
          </a:p>
          <a:p>
            <a:pPr lvl="1"/>
            <a:r>
              <a:rPr lang="en-US" sz="1400" dirty="0"/>
              <a:t>Added the </a:t>
            </a:r>
            <a:r>
              <a:rPr lang="en-US" sz="1400" dirty="0" err="1"/>
              <a:t>javascript</a:t>
            </a:r>
            <a:r>
              <a:rPr lang="en-US" sz="1400" dirty="0"/>
              <a:t> functions to call the search function with required parameter values.</a:t>
            </a:r>
            <a:endParaRPr lang="en-US" altLang="en-US" sz="1400" dirty="0"/>
          </a:p>
          <a:p>
            <a:pPr marL="863600" lvl="1" indent="-323850"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200" dirty="0"/>
          </a:p>
          <a:p>
            <a:pPr marL="539750" lvl="1" indent="0">
              <a:buSzPct val="7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2200" dirty="0"/>
          </a:p>
        </p:txBody>
      </p:sp>
      <p:sp>
        <p:nvSpPr>
          <p:cNvPr id="6" name="Content Placeholder 4"/>
          <p:cNvSpPr txBox="1"/>
          <p:nvPr/>
        </p:nvSpPr>
        <p:spPr>
          <a:xfrm>
            <a:off x="7585075" y="2072640"/>
            <a:ext cx="56483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400" dirty="0"/>
              <a:t>Technologized used: </a:t>
            </a:r>
          </a:p>
          <a:p>
            <a:pPr marL="889000" lvl="1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400" dirty="0"/>
              <a:t>Elastic Search</a:t>
            </a:r>
          </a:p>
          <a:p>
            <a:pPr marL="889000" lvl="1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400" dirty="0"/>
              <a:t>Docker</a:t>
            </a:r>
          </a:p>
          <a:p>
            <a:pPr marL="889000" lvl="1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400" dirty="0"/>
              <a:t>AWS lambda</a:t>
            </a:r>
          </a:p>
          <a:p>
            <a:pPr marL="889000" lvl="1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400" dirty="0"/>
              <a:t>AWS Cloud-formation</a:t>
            </a:r>
          </a:p>
          <a:p>
            <a:pPr marL="889000" lvl="1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400" dirty="0"/>
              <a:t>AWS S3</a:t>
            </a:r>
          </a:p>
          <a:p>
            <a:pPr marL="889000" lvl="1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400" dirty="0"/>
              <a:t>AWS EC2</a:t>
            </a:r>
          </a:p>
          <a:p>
            <a:pPr marL="889000" lvl="1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400" dirty="0"/>
              <a:t>Bootstrap </a:t>
            </a:r>
          </a:p>
          <a:p>
            <a:pPr marL="889000" lvl="1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400" dirty="0" smtClean="0"/>
              <a:t>Node.js</a:t>
            </a:r>
            <a:endParaRPr lang="en-US" altLang="en-US" sz="1400" dirty="0"/>
          </a:p>
          <a:p>
            <a:pPr marL="565150" lvl="1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1400" dirty="0"/>
          </a:p>
          <a:p>
            <a:pPr marL="565150" lvl="1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1400" dirty="0"/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400" dirty="0"/>
              <a:t>Problems Faced -&gt; Solutions found: </a:t>
            </a:r>
          </a:p>
          <a:p>
            <a:pPr lvl="1"/>
            <a:r>
              <a:rPr lang="en-US" sz="1400" dirty="0"/>
              <a:t>Had some issue with local setup - &gt;Did everything</a:t>
            </a:r>
          </a:p>
          <a:p>
            <a:pPr marL="457200" lvl="1" indent="0">
              <a:buNone/>
            </a:pPr>
            <a:r>
              <a:rPr lang="en-US" sz="1400" dirty="0"/>
              <a:t>      in Cloud</a:t>
            </a:r>
          </a:p>
          <a:p>
            <a:pPr marL="0" indent="0">
              <a:buNone/>
            </a:pPr>
            <a:r>
              <a:rPr lang="en-GB" sz="2800" dirty="0"/>
              <a:t> </a:t>
            </a:r>
            <a:r>
              <a:rPr lang="en-US" sz="2800" dirty="0"/>
              <a:t> </a:t>
            </a:r>
          </a:p>
          <a:p>
            <a:pPr marL="565150" lvl="1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1000" dirty="0"/>
          </a:p>
          <a:p>
            <a:pPr marL="565150" lvl="1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48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31AEC4"/>
                </a:solidFill>
              </a:rPr>
              <a:t>RM Tool</a:t>
            </a:r>
            <a:endParaRPr lang="en-GB" sz="4000" dirty="0">
              <a:solidFill>
                <a:srgbClr val="31AEC4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0200" y="1910080"/>
            <a:ext cx="5765800" cy="6461760"/>
          </a:xfrm>
        </p:spPr>
        <p:txBody>
          <a:bodyPr>
            <a:normAutofit/>
          </a:bodyPr>
          <a:lstStyle/>
          <a:p>
            <a:r>
              <a:rPr lang="en-US" sz="1600" dirty="0"/>
              <a:t>Resource management tool (a web application) to make the allocation of resources efficient.</a:t>
            </a:r>
            <a:endParaRPr lang="en-US" altLang="en-US" sz="1600" dirty="0"/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1600" dirty="0"/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1600" dirty="0"/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600" dirty="0"/>
              <a:t>What I did:</a:t>
            </a:r>
          </a:p>
          <a:p>
            <a:pPr lvl="1"/>
            <a:r>
              <a:rPr lang="en-US" sz="1600" dirty="0"/>
              <a:t>Overall layout template of the project using </a:t>
            </a:r>
            <a:r>
              <a:rPr lang="en-US" sz="1600" dirty="0" smtClean="0"/>
              <a:t>react.js</a:t>
            </a:r>
            <a:endParaRPr lang="en-US" sz="1600" dirty="0"/>
          </a:p>
          <a:p>
            <a:pPr lvl="1"/>
            <a:r>
              <a:rPr lang="en-US" sz="1600" dirty="0"/>
              <a:t>Developed user interface for sign-in and signup for admin users.</a:t>
            </a:r>
          </a:p>
          <a:p>
            <a:pPr lvl="1"/>
            <a:r>
              <a:rPr lang="en-US" sz="1600" dirty="0"/>
              <a:t>Created the user management page</a:t>
            </a:r>
          </a:p>
          <a:p>
            <a:pPr lvl="1"/>
            <a:r>
              <a:rPr lang="en-US" sz="1600" dirty="0"/>
              <a:t>Completed the google authentication (restricting the domain to mitrai.com) with the help of  the other team members</a:t>
            </a:r>
          </a:p>
          <a:p>
            <a:pPr lvl="1"/>
            <a:r>
              <a:rPr lang="en-US" sz="1600" dirty="0"/>
              <a:t>database connection and database  helper functions</a:t>
            </a:r>
          </a:p>
          <a:p>
            <a:pPr lvl="1"/>
            <a:r>
              <a:rPr lang="en-US" sz="1600" dirty="0"/>
              <a:t>Created user management backend functionalities</a:t>
            </a:r>
          </a:p>
          <a:p>
            <a:pPr marL="0" indent="0">
              <a:buNone/>
            </a:pPr>
            <a:endParaRPr lang="en-US" altLang="en-US" sz="1400" dirty="0"/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1400" dirty="0"/>
          </a:p>
          <a:p>
            <a:pPr marL="863600" lvl="1" indent="-323850"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400" dirty="0"/>
          </a:p>
          <a:p>
            <a:pPr marL="539750" lvl="1" indent="0">
              <a:buSzPct val="7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1400" dirty="0"/>
          </a:p>
        </p:txBody>
      </p:sp>
      <p:sp>
        <p:nvSpPr>
          <p:cNvPr id="6" name="Content Placeholder 4"/>
          <p:cNvSpPr txBox="1"/>
          <p:nvPr/>
        </p:nvSpPr>
        <p:spPr>
          <a:xfrm>
            <a:off x="6944995" y="1910080"/>
            <a:ext cx="56483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600" dirty="0"/>
              <a:t>Technologized used: </a:t>
            </a:r>
          </a:p>
          <a:p>
            <a:pPr marL="825500" lvl="1" indent="-285750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600" dirty="0" smtClean="0"/>
              <a:t>Node. </a:t>
            </a:r>
            <a:r>
              <a:rPr lang="en-US" altLang="en-US" sz="1600" dirty="0" err="1"/>
              <a:t>js</a:t>
            </a:r>
            <a:endParaRPr lang="en-US" altLang="en-US" sz="1600" dirty="0"/>
          </a:p>
          <a:p>
            <a:pPr marL="825500" lvl="1" indent="-285750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600" dirty="0" smtClean="0"/>
              <a:t>React.js</a:t>
            </a:r>
            <a:endParaRPr lang="en-US" altLang="en-US" sz="1600" dirty="0"/>
          </a:p>
          <a:p>
            <a:pPr marL="825500" lvl="1" indent="-285750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600" dirty="0"/>
              <a:t>Mongo Db</a:t>
            </a:r>
          </a:p>
          <a:p>
            <a:pPr marL="825500" lvl="1" indent="-285750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600" dirty="0"/>
              <a:t>Bootstrap</a:t>
            </a:r>
          </a:p>
          <a:p>
            <a:pPr marL="0" indent="0">
              <a:buNone/>
            </a:pPr>
            <a:endParaRPr lang="en-US" alt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995" y="3641408"/>
            <a:ext cx="3438132" cy="2515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582261"/>
            <a:ext cx="10515600" cy="5737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31AEC4"/>
                </a:solidFill>
              </a:rPr>
              <a:t>Learning Outcome</a:t>
            </a:r>
            <a:endParaRPr lang="en-GB" sz="4000" dirty="0">
              <a:solidFill>
                <a:srgbClr val="31AEC4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19600" y="2634299"/>
            <a:ext cx="6461760" cy="3697922"/>
          </a:xfrm>
        </p:spPr>
        <p:txBody>
          <a:bodyPr>
            <a:normAutofit/>
          </a:bodyPr>
          <a:lstStyle/>
          <a:p>
            <a:r>
              <a:rPr lang="en-US" sz="1600" dirty="0"/>
              <a:t>Hands-on with some latest technologies</a:t>
            </a:r>
          </a:p>
          <a:p>
            <a:r>
              <a:rPr lang="en-US" sz="1600" dirty="0" smtClean="0"/>
              <a:t>Confidence in taking </a:t>
            </a:r>
            <a:r>
              <a:rPr lang="en-US" sz="1600" dirty="0"/>
              <a:t>responsibility</a:t>
            </a:r>
          </a:p>
          <a:p>
            <a:r>
              <a:rPr lang="en-US" sz="1600" dirty="0"/>
              <a:t>Time management</a:t>
            </a:r>
          </a:p>
          <a:p>
            <a:r>
              <a:rPr lang="en-US" sz="1600" dirty="0" smtClean="0"/>
              <a:t>Leadership skills</a:t>
            </a:r>
            <a:endParaRPr lang="en-US" sz="1600" dirty="0"/>
          </a:p>
          <a:p>
            <a:r>
              <a:rPr lang="en-US" sz="1600" dirty="0"/>
              <a:t>Communication</a:t>
            </a:r>
          </a:p>
          <a:p>
            <a:r>
              <a:rPr lang="en-US" sz="1600" dirty="0"/>
              <a:t>Problem solving skills</a:t>
            </a:r>
          </a:p>
          <a:p>
            <a:r>
              <a:rPr lang="en-US" sz="1600" dirty="0"/>
              <a:t>Self learning abilities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2200" dirty="0"/>
          </a:p>
          <a:p>
            <a:pPr marL="539750" lvl="1" indent="0">
              <a:buSzPct val="7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2200" dirty="0"/>
          </a:p>
        </p:txBody>
      </p:sp>
      <p:sp>
        <p:nvSpPr>
          <p:cNvPr id="6" name="Content Placeholder 4"/>
          <p:cNvSpPr txBox="1"/>
          <p:nvPr/>
        </p:nvSpPr>
        <p:spPr>
          <a:xfrm>
            <a:off x="7650480" y="1869123"/>
            <a:ext cx="43789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0" lvl="1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034" y="2874917"/>
            <a:ext cx="3525520" cy="1457325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31AEC4"/>
                </a:solidFill>
                <a:sym typeface="+mn-ea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471</Words>
  <Application>Microsoft Office PowerPoint</Application>
  <PresentationFormat>Widescreen</PresentationFormat>
  <Paragraphs>117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Symbol</vt:lpstr>
      <vt:lpstr>Wingdings</vt:lpstr>
      <vt:lpstr>Office Theme</vt:lpstr>
      <vt:lpstr>Training @ mitra  innovation</vt:lpstr>
      <vt:lpstr>COMPANY PROFILE</vt:lpstr>
      <vt:lpstr>PROJECTS</vt:lpstr>
      <vt:lpstr>NEURAL STYLE TRANSFER API</vt:lpstr>
      <vt:lpstr>TerryWhite demo application  </vt:lpstr>
      <vt:lpstr>Elastic search for praedictio  </vt:lpstr>
      <vt:lpstr>RM Tool</vt:lpstr>
      <vt:lpstr>Learning Outcome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@ mitra  innovation</dc:title>
  <dc:creator>Airiis</dc:creator>
  <cp:lastModifiedBy>Airiis</cp:lastModifiedBy>
  <cp:revision>66</cp:revision>
  <dcterms:created xsi:type="dcterms:W3CDTF">2019-06-26T13:09:00Z</dcterms:created>
  <dcterms:modified xsi:type="dcterms:W3CDTF">2019-06-28T07:14:32Z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1033-10.2.0.5838</vt:lpwstr>
  </property>
</Properties>
</file>