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Montserrat"/>
      <p:regular r:id="rId20"/>
      <p:bold r:id="rId21"/>
      <p:italic r:id="rId22"/>
      <p:boldItalic r:id="rId23"/>
    </p:embeddedFont>
    <p:embeddedFont>
      <p:font typeface="La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22" Type="http://schemas.openxmlformats.org/officeDocument/2006/relationships/font" Target="fonts/Montserrat-italic.fntdata"/><Relationship Id="rId21" Type="http://schemas.openxmlformats.org/officeDocument/2006/relationships/font" Target="fonts/Montserrat-bold.fntdata"/><Relationship Id="rId24" Type="http://schemas.openxmlformats.org/officeDocument/2006/relationships/font" Target="fonts/Lato-regular.fntdata"/><Relationship Id="rId23" Type="http://schemas.openxmlformats.org/officeDocument/2006/relationships/font" Target="fonts/Montserra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italic.fntdata"/><Relationship Id="rId25" Type="http://schemas.openxmlformats.org/officeDocument/2006/relationships/font" Target="fonts/Lato-bold.fntdata"/><Relationship Id="rId27"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2" name="Google Shape;20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5cc9e695a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5cc9e695a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3" name="Google Shape;213;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3" name="Google Shape;18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9" name="Google Shape;18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 name="Google Shape;16;p2"/>
          <p:cNvSpPr txBox="1"/>
          <p:nvPr>
            <p:ph type="ctrTitle"/>
          </p:nvPr>
        </p:nvSpPr>
        <p:spPr>
          <a:xfrm>
            <a:off x="3537150" y="1578400"/>
            <a:ext cx="5017500" cy="1578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sz="1300"/>
            </a:lvl2pPr>
            <a:lvl3pPr lvl="2" algn="l">
              <a:lnSpc>
                <a:spcPct val="100000"/>
              </a:lnSpc>
              <a:spcBef>
                <a:spcPts val="0"/>
              </a:spcBef>
              <a:spcAft>
                <a:spcPts val="0"/>
              </a:spcAft>
              <a:buSzPts val="1300"/>
              <a:buNone/>
              <a:defRPr sz="1300"/>
            </a:lvl3pPr>
            <a:lvl4pPr lvl="3" algn="l">
              <a:lnSpc>
                <a:spcPct val="100000"/>
              </a:lnSpc>
              <a:spcBef>
                <a:spcPts val="0"/>
              </a:spcBef>
              <a:spcAft>
                <a:spcPts val="0"/>
              </a:spcAft>
              <a:buSzPts val="1300"/>
              <a:buNone/>
              <a:defRPr sz="1300"/>
            </a:lvl4pPr>
            <a:lvl5pPr lvl="4" algn="l">
              <a:lnSpc>
                <a:spcPct val="100000"/>
              </a:lnSpc>
              <a:spcBef>
                <a:spcPts val="0"/>
              </a:spcBef>
              <a:spcAft>
                <a:spcPts val="0"/>
              </a:spcAft>
              <a:buSzPts val="1300"/>
              <a:buNone/>
              <a:defRPr sz="1300"/>
            </a:lvl5pPr>
            <a:lvl6pPr lvl="5" algn="l">
              <a:lnSpc>
                <a:spcPct val="100000"/>
              </a:lnSpc>
              <a:spcBef>
                <a:spcPts val="0"/>
              </a:spcBef>
              <a:spcAft>
                <a:spcPts val="0"/>
              </a:spcAft>
              <a:buSzPts val="1300"/>
              <a:buNone/>
              <a:defRPr sz="1300"/>
            </a:lvl6pPr>
            <a:lvl7pPr lvl="6" algn="l">
              <a:lnSpc>
                <a:spcPct val="100000"/>
              </a:lnSpc>
              <a:spcBef>
                <a:spcPts val="0"/>
              </a:spcBef>
              <a:spcAft>
                <a:spcPts val="0"/>
              </a:spcAft>
              <a:buSzPts val="1300"/>
              <a:buNone/>
              <a:defRPr sz="1300"/>
            </a:lvl7pPr>
            <a:lvl8pPr lvl="7" algn="l">
              <a:lnSpc>
                <a:spcPct val="100000"/>
              </a:lnSpc>
              <a:spcBef>
                <a:spcPts val="0"/>
              </a:spcBef>
              <a:spcAft>
                <a:spcPts val="0"/>
              </a:spcAft>
              <a:buSzPts val="1300"/>
              <a:buNone/>
              <a:defRPr sz="1300"/>
            </a:lvl8pPr>
            <a:lvl9pPr lvl="8" algn="l">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5" name="Google Shape;125;p11"/>
          <p:cNvSpPr txBox="1"/>
          <p:nvPr>
            <p:ph hasCustomPrompt="1" type="title"/>
          </p:nvPr>
        </p:nvSpPr>
        <p:spPr>
          <a:xfrm>
            <a:off x="823850" y="1284675"/>
            <a:ext cx="4776000" cy="1300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8000"/>
              <a:buNone/>
              <a:defRPr sz="8000"/>
            </a:lvl1pPr>
            <a:lvl2pPr lvl="1" algn="l">
              <a:lnSpc>
                <a:spcPct val="100000"/>
              </a:lnSpc>
              <a:spcBef>
                <a:spcPts val="0"/>
              </a:spcBef>
              <a:spcAft>
                <a:spcPts val="0"/>
              </a:spcAft>
              <a:buSzPts val="8000"/>
              <a:buNone/>
              <a:defRPr sz="8000"/>
            </a:lvl2pPr>
            <a:lvl3pPr lvl="2" algn="l">
              <a:lnSpc>
                <a:spcPct val="100000"/>
              </a:lnSpc>
              <a:spcBef>
                <a:spcPts val="0"/>
              </a:spcBef>
              <a:spcAft>
                <a:spcPts val="0"/>
              </a:spcAft>
              <a:buSzPts val="8000"/>
              <a:buNone/>
              <a:defRPr sz="8000"/>
            </a:lvl3pPr>
            <a:lvl4pPr lvl="3" algn="l">
              <a:lnSpc>
                <a:spcPct val="100000"/>
              </a:lnSpc>
              <a:spcBef>
                <a:spcPts val="0"/>
              </a:spcBef>
              <a:spcAft>
                <a:spcPts val="0"/>
              </a:spcAft>
              <a:buSzPts val="8000"/>
              <a:buNone/>
              <a:defRPr sz="8000"/>
            </a:lvl4pPr>
            <a:lvl5pPr lvl="4" algn="l">
              <a:lnSpc>
                <a:spcPct val="100000"/>
              </a:lnSpc>
              <a:spcBef>
                <a:spcPts val="0"/>
              </a:spcBef>
              <a:spcAft>
                <a:spcPts val="0"/>
              </a:spcAft>
              <a:buSzPts val="8000"/>
              <a:buNone/>
              <a:defRPr sz="8000"/>
            </a:lvl5pPr>
            <a:lvl6pPr lvl="5" algn="l">
              <a:lnSpc>
                <a:spcPct val="100000"/>
              </a:lnSpc>
              <a:spcBef>
                <a:spcPts val="0"/>
              </a:spcBef>
              <a:spcAft>
                <a:spcPts val="0"/>
              </a:spcAft>
              <a:buSzPts val="8000"/>
              <a:buNone/>
              <a:defRPr sz="8000"/>
            </a:lvl6pPr>
            <a:lvl7pPr lvl="6" algn="l">
              <a:lnSpc>
                <a:spcPct val="100000"/>
              </a:lnSpc>
              <a:spcBef>
                <a:spcPts val="0"/>
              </a:spcBef>
              <a:spcAft>
                <a:spcPts val="0"/>
              </a:spcAft>
              <a:buSzPts val="8000"/>
              <a:buNone/>
              <a:defRPr sz="8000"/>
            </a:lvl7pPr>
            <a:lvl8pPr lvl="7" algn="l">
              <a:lnSpc>
                <a:spcPct val="100000"/>
              </a:lnSpc>
              <a:spcBef>
                <a:spcPts val="0"/>
              </a:spcBef>
              <a:spcAft>
                <a:spcPts val="0"/>
              </a:spcAft>
              <a:buSzPts val="8000"/>
              <a:buNone/>
              <a:defRPr sz="8000"/>
            </a:lvl8pPr>
            <a:lvl9pPr lvl="8" algn="l">
              <a:lnSpc>
                <a:spcPct val="100000"/>
              </a:lnSpc>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grpSp>
        <p:nvGrpSpPr>
          <p:cNvPr id="20" name="Google Shape;20;p3"/>
          <p:cNvGrpSpPr/>
          <p:nvPr/>
        </p:nvGrpSpPr>
        <p:grpSpPr>
          <a:xfrm>
            <a:off x="0" y="381001"/>
            <a:ext cx="1037850" cy="1016288"/>
            <a:chOff x="0" y="381001"/>
            <a:chExt cx="1037850" cy="1016288"/>
          </a:xfrm>
        </p:grpSpPr>
        <p:sp>
          <p:nvSpPr>
            <p:cNvPr id="21" name="Google Shape;21;p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3"/>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 name="Google Shape;23;p3"/>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24" name="Google Shape;24;p3"/>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25" name="Google Shape;2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26" name="Shape 26"/>
        <p:cNvGrpSpPr/>
        <p:nvPr/>
      </p:nvGrpSpPr>
      <p:grpSpPr>
        <a:xfrm>
          <a:off x="0" y="0"/>
          <a:ext cx="0" cy="0"/>
          <a:chOff x="0" y="0"/>
          <a:chExt cx="0" cy="0"/>
        </a:xfrm>
      </p:grpSpPr>
      <p:grpSp>
        <p:nvGrpSpPr>
          <p:cNvPr id="27" name="Google Shape;27;p4"/>
          <p:cNvGrpSpPr/>
          <p:nvPr/>
        </p:nvGrpSpPr>
        <p:grpSpPr>
          <a:xfrm>
            <a:off x="0" y="381001"/>
            <a:ext cx="1037850" cy="1016288"/>
            <a:chOff x="0" y="381001"/>
            <a:chExt cx="1037850" cy="1016288"/>
          </a:xfrm>
        </p:grpSpPr>
        <p:sp>
          <p:nvSpPr>
            <p:cNvPr id="28" name="Google Shape;28;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0" name="Google Shape;30;p4"/>
          <p:cNvSpPr txBox="1"/>
          <p:nvPr>
            <p:ph type="title"/>
          </p:nvPr>
        </p:nvSpPr>
        <p:spPr>
          <a:xfrm>
            <a:off x="1297500" y="1658325"/>
            <a:ext cx="3036300" cy="1751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1" name="Google Shape;31;p4"/>
          <p:cNvSpPr txBox="1"/>
          <p:nvPr>
            <p:ph idx="1" type="subTitle"/>
          </p:nvPr>
        </p:nvSpPr>
        <p:spPr>
          <a:xfrm>
            <a:off x="1297500" y="3538000"/>
            <a:ext cx="3036300" cy="506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sz="1300"/>
            </a:lvl2pPr>
            <a:lvl3pPr lvl="2" algn="l">
              <a:lnSpc>
                <a:spcPct val="100000"/>
              </a:lnSpc>
              <a:spcBef>
                <a:spcPts val="0"/>
              </a:spcBef>
              <a:spcAft>
                <a:spcPts val="0"/>
              </a:spcAft>
              <a:buSzPts val="1300"/>
              <a:buNone/>
              <a:defRPr sz="1300"/>
            </a:lvl3pPr>
            <a:lvl4pPr lvl="3" algn="l">
              <a:lnSpc>
                <a:spcPct val="100000"/>
              </a:lnSpc>
              <a:spcBef>
                <a:spcPts val="0"/>
              </a:spcBef>
              <a:spcAft>
                <a:spcPts val="0"/>
              </a:spcAft>
              <a:buSzPts val="1300"/>
              <a:buNone/>
              <a:defRPr sz="1300"/>
            </a:lvl4pPr>
            <a:lvl5pPr lvl="4" algn="l">
              <a:lnSpc>
                <a:spcPct val="100000"/>
              </a:lnSpc>
              <a:spcBef>
                <a:spcPts val="0"/>
              </a:spcBef>
              <a:spcAft>
                <a:spcPts val="0"/>
              </a:spcAft>
              <a:buSzPts val="1300"/>
              <a:buNone/>
              <a:defRPr sz="1300"/>
            </a:lvl5pPr>
            <a:lvl6pPr lvl="5" algn="l">
              <a:lnSpc>
                <a:spcPct val="100000"/>
              </a:lnSpc>
              <a:spcBef>
                <a:spcPts val="0"/>
              </a:spcBef>
              <a:spcAft>
                <a:spcPts val="0"/>
              </a:spcAft>
              <a:buSzPts val="1300"/>
              <a:buNone/>
              <a:defRPr sz="1300"/>
            </a:lvl6pPr>
            <a:lvl7pPr lvl="6" algn="l">
              <a:lnSpc>
                <a:spcPct val="100000"/>
              </a:lnSpc>
              <a:spcBef>
                <a:spcPts val="0"/>
              </a:spcBef>
              <a:spcAft>
                <a:spcPts val="0"/>
              </a:spcAft>
              <a:buSzPts val="1300"/>
              <a:buNone/>
              <a:defRPr sz="1300"/>
            </a:lvl7pPr>
            <a:lvl8pPr lvl="7" algn="l">
              <a:lnSpc>
                <a:spcPct val="100000"/>
              </a:lnSpc>
              <a:spcBef>
                <a:spcPts val="0"/>
              </a:spcBef>
              <a:spcAft>
                <a:spcPts val="0"/>
              </a:spcAft>
              <a:buSzPts val="1300"/>
              <a:buNone/>
              <a:defRPr sz="1300"/>
            </a:lvl8pPr>
            <a:lvl9pPr lvl="8" algn="l">
              <a:lnSpc>
                <a:spcPct val="100000"/>
              </a:lnSpc>
              <a:spcBef>
                <a:spcPts val="0"/>
              </a:spcBef>
              <a:spcAft>
                <a:spcPts val="0"/>
              </a:spcAft>
              <a:buSzPts val="1300"/>
              <a:buNone/>
              <a:defRPr sz="1300"/>
            </a:lvl9pPr>
          </a:lstStyle>
          <a:p/>
        </p:txBody>
      </p:sp>
      <p:sp>
        <p:nvSpPr>
          <p:cNvPr id="32" name="Google Shape;32;p4"/>
          <p:cNvSpPr txBox="1"/>
          <p:nvPr>
            <p:ph idx="2" type="body"/>
          </p:nvPr>
        </p:nvSpPr>
        <p:spPr>
          <a:xfrm>
            <a:off x="4648200" y="1696600"/>
            <a:ext cx="3676800" cy="23475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33" name="Google Shape;33;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4" name="Shape 34"/>
        <p:cNvGrpSpPr/>
        <p:nvPr/>
      </p:nvGrpSpPr>
      <p:grpSpPr>
        <a:xfrm>
          <a:off x="0" y="0"/>
          <a:ext cx="0" cy="0"/>
          <a:chOff x="0" y="0"/>
          <a:chExt cx="0" cy="0"/>
        </a:xfrm>
      </p:grpSpPr>
      <p:grpSp>
        <p:nvGrpSpPr>
          <p:cNvPr id="35" name="Google Shape;35;p5"/>
          <p:cNvGrpSpPr/>
          <p:nvPr/>
        </p:nvGrpSpPr>
        <p:grpSpPr>
          <a:xfrm>
            <a:off x="0" y="381001"/>
            <a:ext cx="1037850" cy="1016288"/>
            <a:chOff x="0" y="381001"/>
            <a:chExt cx="1037850" cy="1016288"/>
          </a:xfrm>
        </p:grpSpPr>
        <p:sp>
          <p:nvSpPr>
            <p:cNvPr id="36" name="Google Shape;36;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8" name="Google Shape;38;p5"/>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9" name="Google Shape;39;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40" name="Shape 40"/>
        <p:cNvGrpSpPr/>
        <p:nvPr/>
      </p:nvGrpSpPr>
      <p:grpSpPr>
        <a:xfrm>
          <a:off x="0" y="0"/>
          <a:ext cx="0" cy="0"/>
          <a:chOff x="0" y="0"/>
          <a:chExt cx="0" cy="0"/>
        </a:xfrm>
      </p:grpSpPr>
      <p:grpSp>
        <p:nvGrpSpPr>
          <p:cNvPr id="41" name="Google Shape;41;p6"/>
          <p:cNvGrpSpPr/>
          <p:nvPr/>
        </p:nvGrpSpPr>
        <p:grpSpPr>
          <a:xfrm>
            <a:off x="4406400" y="0"/>
            <a:ext cx="4737600" cy="5143065"/>
            <a:chOff x="4406400" y="0"/>
            <a:chExt cx="4737600" cy="5143065"/>
          </a:xfrm>
        </p:grpSpPr>
        <p:sp>
          <p:nvSpPr>
            <p:cNvPr id="42" name="Google Shape;42;p6"/>
            <p:cNvSpPr/>
            <p:nvPr/>
          </p:nvSpPr>
          <p:spPr>
            <a:xfrm rot="5400000">
              <a:off x="4408200" y="-1800"/>
              <a:ext cx="47340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6"/>
            <p:cNvSpPr/>
            <p:nvPr/>
          </p:nvSpPr>
          <p:spPr>
            <a:xfrm rot="5400000">
              <a:off x="4841125" y="5700"/>
              <a:ext cx="42981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6"/>
            <p:cNvSpPr/>
            <p:nvPr/>
          </p:nvSpPr>
          <p:spPr>
            <a:xfrm rot="-5400000">
              <a:off x="5618399" y="123646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6"/>
            <p:cNvSpPr/>
            <p:nvPr/>
          </p:nvSpPr>
          <p:spPr>
            <a:xfrm flipH="1">
              <a:off x="5849857" y="14439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6"/>
            <p:cNvSpPr/>
            <p:nvPr/>
          </p:nvSpPr>
          <p:spPr>
            <a:xfrm rot="-5400000">
              <a:off x="5987081" y="24694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6"/>
            <p:cNvSpPr/>
            <p:nvPr/>
          </p:nvSpPr>
          <p:spPr>
            <a:xfrm flipH="1">
              <a:off x="6222115" y="267695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6"/>
            <p:cNvSpPr/>
            <p:nvPr/>
          </p:nvSpPr>
          <p:spPr>
            <a:xfrm rot="-5400000">
              <a:off x="6675341" y="186201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6"/>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6"/>
            <p:cNvSpPr/>
            <p:nvPr/>
          </p:nvSpPr>
          <p:spPr>
            <a:xfrm rot="-5400000">
              <a:off x="6861141" y="247781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6"/>
            <p:cNvSpPr/>
            <p:nvPr/>
          </p:nvSpPr>
          <p:spPr>
            <a:xfrm flipH="1">
              <a:off x="7965266" y="269296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6"/>
            <p:cNvSpPr/>
            <p:nvPr/>
          </p:nvSpPr>
          <p:spPr>
            <a:xfrm flipH="1">
              <a:off x="8145082" y="330875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6"/>
            <p:cNvSpPr/>
            <p:nvPr/>
          </p:nvSpPr>
          <p:spPr>
            <a:xfrm rot="-5400000">
              <a:off x="7047599" y="309501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6"/>
            <p:cNvSpPr/>
            <p:nvPr/>
          </p:nvSpPr>
          <p:spPr>
            <a:xfrm flipH="1">
              <a:off x="7276649" y="330250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6"/>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6"/>
            <p:cNvSpPr/>
            <p:nvPr/>
          </p:nvSpPr>
          <p:spPr>
            <a:xfrm flipH="1">
              <a:off x="7462448" y="391829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6"/>
            <p:cNvSpPr/>
            <p:nvPr/>
          </p:nvSpPr>
          <p:spPr>
            <a:xfrm rot="-5400000">
              <a:off x="8102491" y="371847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6"/>
            <p:cNvSpPr/>
            <p:nvPr/>
          </p:nvSpPr>
          <p:spPr>
            <a:xfrm flipH="1">
              <a:off x="8334533" y="392596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6"/>
            <p:cNvSpPr/>
            <p:nvPr/>
          </p:nvSpPr>
          <p:spPr>
            <a:xfrm rot="-5400000">
              <a:off x="8288290" y="43342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0" name="Google Shape;60;p6"/>
          <p:cNvSpPr txBox="1"/>
          <p:nvPr>
            <p:ph type="title"/>
          </p:nvPr>
        </p:nvSpPr>
        <p:spPr>
          <a:xfrm>
            <a:off x="823850" y="2053000"/>
            <a:ext cx="4587000" cy="1148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1" name="Google Shape;61;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8"/>
            <a:chOff x="0" y="381001"/>
            <a:chExt cx="1037850" cy="1016288"/>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6" name="Google Shape;66;p7"/>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67" name="Google Shape;67;p7"/>
          <p:cNvSpPr txBox="1"/>
          <p:nvPr>
            <p:ph idx="1" type="body"/>
          </p:nvPr>
        </p:nvSpPr>
        <p:spPr>
          <a:xfrm>
            <a:off x="1297500" y="1567550"/>
            <a:ext cx="3403200" cy="29112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68" name="Google Shape;68;p7"/>
          <p:cNvSpPr txBox="1"/>
          <p:nvPr>
            <p:ph idx="2" type="body"/>
          </p:nvPr>
        </p:nvSpPr>
        <p:spPr>
          <a:xfrm>
            <a:off x="4933221" y="1567550"/>
            <a:ext cx="3403200" cy="29112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69" name="Google Shape;69;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70" name="Shape 70"/>
        <p:cNvGrpSpPr/>
        <p:nvPr/>
      </p:nvGrpSpPr>
      <p:grpSpPr>
        <a:xfrm>
          <a:off x="0" y="0"/>
          <a:ext cx="0" cy="0"/>
          <a:chOff x="0" y="0"/>
          <a:chExt cx="0" cy="0"/>
        </a:xfrm>
      </p:grpSpPr>
      <p:grpSp>
        <p:nvGrpSpPr>
          <p:cNvPr id="71" name="Google Shape;71;p8"/>
          <p:cNvGrpSpPr/>
          <p:nvPr/>
        </p:nvGrpSpPr>
        <p:grpSpPr>
          <a:xfrm>
            <a:off x="0" y="381001"/>
            <a:ext cx="1037850" cy="1016288"/>
            <a:chOff x="0" y="381001"/>
            <a:chExt cx="1037850" cy="1016288"/>
          </a:xfrm>
        </p:grpSpPr>
        <p:sp>
          <p:nvSpPr>
            <p:cNvPr id="72" name="Google Shape;72;p8"/>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8"/>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4" name="Google Shape;74;p8"/>
          <p:cNvSpPr txBox="1"/>
          <p:nvPr>
            <p:ph type="title"/>
          </p:nvPr>
        </p:nvSpPr>
        <p:spPr>
          <a:xfrm>
            <a:off x="1297500" y="393750"/>
            <a:ext cx="3798900" cy="1493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75" name="Google Shape;75;p8"/>
          <p:cNvSpPr txBox="1"/>
          <p:nvPr>
            <p:ph idx="1" type="body"/>
          </p:nvPr>
        </p:nvSpPr>
        <p:spPr>
          <a:xfrm>
            <a:off x="1297500" y="1972550"/>
            <a:ext cx="3798900" cy="24159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76" name="Google Shape;76;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77" name="Shape 77"/>
        <p:cNvGrpSpPr/>
        <p:nvPr/>
      </p:nvGrpSpPr>
      <p:grpSpPr>
        <a:xfrm>
          <a:off x="0" y="0"/>
          <a:ext cx="0" cy="0"/>
          <a:chOff x="0" y="0"/>
          <a:chExt cx="0" cy="0"/>
        </a:xfrm>
      </p:grpSpPr>
      <p:grpSp>
        <p:nvGrpSpPr>
          <p:cNvPr id="78" name="Google Shape;78;p9"/>
          <p:cNvGrpSpPr/>
          <p:nvPr/>
        </p:nvGrpSpPr>
        <p:grpSpPr>
          <a:xfrm>
            <a:off x="4406400" y="0"/>
            <a:ext cx="4737600" cy="5143500"/>
            <a:chOff x="4406400" y="0"/>
            <a:chExt cx="4737600" cy="5143500"/>
          </a:xfrm>
        </p:grpSpPr>
        <p:sp>
          <p:nvSpPr>
            <p:cNvPr id="79" name="Google Shape;79;p9"/>
            <p:cNvSpPr/>
            <p:nvPr/>
          </p:nvSpPr>
          <p:spPr>
            <a:xfrm rot="5400000">
              <a:off x="4407900" y="-1500"/>
              <a:ext cx="47346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9"/>
            <p:cNvSpPr/>
            <p:nvPr/>
          </p:nvSpPr>
          <p:spPr>
            <a:xfrm rot="5400000">
              <a:off x="4840825" y="6000"/>
              <a:ext cx="42987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9"/>
            <p:cNvSpPr/>
            <p:nvPr/>
          </p:nvSpPr>
          <p:spPr>
            <a:xfrm rot="-5400000">
              <a:off x="5618399" y="123664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9"/>
            <p:cNvSpPr/>
            <p:nvPr/>
          </p:nvSpPr>
          <p:spPr>
            <a:xfrm flipH="1">
              <a:off x="5849857" y="144407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9"/>
            <p:cNvSpPr/>
            <p:nvPr/>
          </p:nvSpPr>
          <p:spPr>
            <a:xfrm rot="-5400000">
              <a:off x="5987081" y="246974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9"/>
            <p:cNvSpPr/>
            <p:nvPr/>
          </p:nvSpPr>
          <p:spPr>
            <a:xfrm flipH="1">
              <a:off x="6222115" y="2677179"/>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9"/>
            <p:cNvSpPr/>
            <p:nvPr/>
          </p:nvSpPr>
          <p:spPr>
            <a:xfrm rot="-5400000">
              <a:off x="6675341" y="186224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9"/>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9"/>
            <p:cNvSpPr/>
            <p:nvPr/>
          </p:nvSpPr>
          <p:spPr>
            <a:xfrm rot="-5400000">
              <a:off x="6861141" y="247808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9"/>
            <p:cNvSpPr/>
            <p:nvPr/>
          </p:nvSpPr>
          <p:spPr>
            <a:xfrm flipH="1">
              <a:off x="7965266" y="269319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9"/>
            <p:cNvSpPr/>
            <p:nvPr/>
          </p:nvSpPr>
          <p:spPr>
            <a:xfrm flipH="1">
              <a:off x="8145082" y="330903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9"/>
            <p:cNvSpPr/>
            <p:nvPr/>
          </p:nvSpPr>
          <p:spPr>
            <a:xfrm rot="-5400000">
              <a:off x="7047599" y="309534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9"/>
            <p:cNvSpPr/>
            <p:nvPr/>
          </p:nvSpPr>
          <p:spPr>
            <a:xfrm flipH="1">
              <a:off x="7276649" y="330278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9"/>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9"/>
            <p:cNvSpPr/>
            <p:nvPr/>
          </p:nvSpPr>
          <p:spPr>
            <a:xfrm flipH="1">
              <a:off x="7462448" y="391862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9"/>
            <p:cNvSpPr/>
            <p:nvPr/>
          </p:nvSpPr>
          <p:spPr>
            <a:xfrm rot="-5400000">
              <a:off x="8102491" y="37188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9"/>
            <p:cNvSpPr/>
            <p:nvPr/>
          </p:nvSpPr>
          <p:spPr>
            <a:xfrm flipH="1">
              <a:off x="8334533" y="392629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9"/>
            <p:cNvSpPr/>
            <p:nvPr/>
          </p:nvSpPr>
          <p:spPr>
            <a:xfrm rot="-5400000">
              <a:off x="8288290" y="433470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7" name="Google Shape;97;p9"/>
          <p:cNvSpPr txBox="1"/>
          <p:nvPr>
            <p:ph type="title"/>
          </p:nvPr>
        </p:nvSpPr>
        <p:spPr>
          <a:xfrm>
            <a:off x="823850" y="866775"/>
            <a:ext cx="4587000" cy="35211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8" name="Google Shape;98;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3" name="Google Shape;103;p10"/>
          <p:cNvSpPr txBox="1"/>
          <p:nvPr>
            <p:ph idx="1" type="body"/>
          </p:nvPr>
        </p:nvSpPr>
        <p:spPr>
          <a:xfrm>
            <a:off x="812725" y="4305375"/>
            <a:ext cx="6936000" cy="5238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1pPr>
            <a:lvl2pPr lvl="1"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2pPr>
            <a:lvl3pPr lvl="2"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3pPr>
            <a:lvl4pPr lvl="3"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4pPr>
            <a:lvl5pPr lvl="4"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5pPr>
            <a:lvl6pPr lvl="5"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6pPr>
            <a:lvl7pPr lvl="6"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7pPr>
            <a:lvl8pPr lvl="7"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8pPr>
            <a:lvl9pPr lvl="8"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marR="0" rtl="0" algn="l">
              <a:lnSpc>
                <a:spcPct val="115000"/>
              </a:lnSpc>
              <a:spcBef>
                <a:spcPts val="0"/>
              </a:spcBef>
              <a:spcAft>
                <a:spcPts val="0"/>
              </a:spcAft>
              <a:buClr>
                <a:schemeClr val="lt1"/>
              </a:buClr>
              <a:buSzPts val="1300"/>
              <a:buFont typeface="Lato"/>
              <a:buChar char="●"/>
              <a:defRPr b="0" i="0" sz="1300" u="none" cap="none" strike="noStrike">
                <a:solidFill>
                  <a:schemeClr val="lt1"/>
                </a:solidFill>
                <a:latin typeface="Lato"/>
                <a:ea typeface="Lato"/>
                <a:cs typeface="Lato"/>
                <a:sym typeface="Lato"/>
              </a:defRPr>
            </a:lvl1pPr>
            <a:lvl2pPr indent="-298450" lvl="1" marL="9144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2pPr>
            <a:lvl3pPr indent="-298450" lvl="2" marL="13716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3pPr>
            <a:lvl4pPr indent="-298450" lvl="3" marL="18288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4pPr>
            <a:lvl5pPr indent="-298450" lvl="4" marL="22860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5pPr>
            <a:lvl6pPr indent="-298450" lvl="5" marL="27432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6pPr>
            <a:lvl7pPr indent="-298450" lvl="6" marL="32004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7pPr>
            <a:lvl8pPr indent="-298450" lvl="7" marL="3657600" marR="0" rtl="0" algn="l">
              <a:lnSpc>
                <a:spcPct val="115000"/>
              </a:lnSpc>
              <a:spcBef>
                <a:spcPts val="160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8pPr>
            <a:lvl9pPr indent="-298450" lvl="8" marL="4114800" marR="0" rtl="0" algn="l">
              <a:lnSpc>
                <a:spcPct val="115000"/>
              </a:lnSpc>
              <a:spcBef>
                <a:spcPts val="1600"/>
              </a:spcBef>
              <a:spcAft>
                <a:spcPts val="1600"/>
              </a:spcAft>
              <a:buClr>
                <a:schemeClr val="lt1"/>
              </a:buClr>
              <a:buSzPts val="1100"/>
              <a:buFont typeface="Lato"/>
              <a:buChar char="■"/>
              <a:defRPr b="0" i="0" sz="1100" u="none" cap="none" strike="noStrike">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325200" y="652975"/>
            <a:ext cx="5535300" cy="179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4000"/>
              <a:buNone/>
            </a:pPr>
            <a:r>
              <a:rPr lang="en" sz="3600"/>
              <a:t>INDUSTRIAL TRAINING AT </a:t>
            </a:r>
            <a:endParaRPr sz="3600"/>
          </a:p>
          <a:p>
            <a:pPr indent="0" lvl="0" marL="0" rtl="0" algn="ctr">
              <a:lnSpc>
                <a:spcPct val="100000"/>
              </a:lnSpc>
              <a:spcBef>
                <a:spcPts val="0"/>
              </a:spcBef>
              <a:spcAft>
                <a:spcPts val="0"/>
              </a:spcAft>
              <a:buSzPts val="4000"/>
              <a:buNone/>
            </a:pPr>
            <a:r>
              <a:rPr lang="en" sz="3600"/>
              <a:t>MITRA INNOVATION</a:t>
            </a:r>
            <a:endParaRPr sz="3600"/>
          </a:p>
        </p:txBody>
      </p:sp>
      <p:sp>
        <p:nvSpPr>
          <p:cNvPr id="135" name="Google Shape;135;p13"/>
          <p:cNvSpPr txBox="1"/>
          <p:nvPr>
            <p:ph idx="1" type="subTitle"/>
          </p:nvPr>
        </p:nvSpPr>
        <p:spPr>
          <a:xfrm>
            <a:off x="4572000" y="3738250"/>
            <a:ext cx="4266600" cy="9750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300"/>
              <a:buNone/>
            </a:pPr>
            <a:r>
              <a:rPr lang="en" sz="2400"/>
              <a:t>N.ANJALIN NIRUPA</a:t>
            </a:r>
            <a:endParaRPr sz="2400"/>
          </a:p>
          <a:p>
            <a:pPr indent="0" lvl="0" marL="0" rtl="0" algn="r">
              <a:lnSpc>
                <a:spcPct val="100000"/>
              </a:lnSpc>
              <a:spcBef>
                <a:spcPts val="0"/>
              </a:spcBef>
              <a:spcAft>
                <a:spcPts val="0"/>
              </a:spcAft>
              <a:buSzPts val="1300"/>
              <a:buNone/>
            </a:pPr>
            <a:r>
              <a:rPr lang="en" sz="2400"/>
              <a:t>2015CSC028</a:t>
            </a:r>
            <a:endParaRPr sz="2400"/>
          </a:p>
        </p:txBody>
      </p:sp>
      <p:pic>
        <p:nvPicPr>
          <p:cNvPr id="136" name="Google Shape;136;p13"/>
          <p:cNvPicPr preferRelativeResize="0"/>
          <p:nvPr/>
        </p:nvPicPr>
        <p:blipFill rotWithShape="1">
          <a:blip r:embed="rId3">
            <a:alphaModFix/>
          </a:blip>
          <a:srcRect b="0" l="0" r="0" t="0"/>
          <a:stretch/>
        </p:blipFill>
        <p:spPr>
          <a:xfrm>
            <a:off x="475492" y="3729600"/>
            <a:ext cx="2520127" cy="992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2"/>
          <p:cNvSpPr txBox="1"/>
          <p:nvPr/>
        </p:nvSpPr>
        <p:spPr>
          <a:xfrm>
            <a:off x="1359377" y="669593"/>
            <a:ext cx="4530600" cy="16677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rPr b="0" i="0" lang="en" sz="2000" u="none" cap="none" strike="noStrike">
                <a:solidFill>
                  <a:schemeClr val="lt1"/>
                </a:solidFill>
                <a:latin typeface="Montserrat"/>
                <a:ea typeface="Montserrat"/>
                <a:cs typeface="Montserrat"/>
                <a:sym typeface="Montserrat"/>
              </a:rPr>
              <a:t>TECHNOLOGIES USED  :-</a:t>
            </a:r>
            <a:endParaRPr b="0" i="0" sz="20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React JS</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Node Js</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MongoDB</a:t>
            </a:r>
            <a:endParaRPr b="0" i="0" sz="1800" u="none" cap="none" strike="noStrike">
              <a:solidFill>
                <a:schemeClr val="lt1"/>
              </a:solidFill>
              <a:latin typeface="Montserrat"/>
              <a:ea typeface="Montserrat"/>
              <a:cs typeface="Montserrat"/>
              <a:sym typeface="Montserrat"/>
            </a:endParaRPr>
          </a:p>
        </p:txBody>
      </p:sp>
      <p:sp>
        <p:nvSpPr>
          <p:cNvPr id="199" name="Google Shape;199;p22"/>
          <p:cNvSpPr txBox="1"/>
          <p:nvPr/>
        </p:nvSpPr>
        <p:spPr>
          <a:xfrm>
            <a:off x="1359377" y="2710176"/>
            <a:ext cx="5051400" cy="12399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rPr b="0" i="0" lang="en" sz="2000" u="none" cap="none" strike="noStrike">
                <a:solidFill>
                  <a:schemeClr val="lt1"/>
                </a:solidFill>
                <a:latin typeface="Montserrat"/>
                <a:ea typeface="Montserrat"/>
                <a:cs typeface="Montserrat"/>
                <a:sym typeface="Montserrat"/>
              </a:rPr>
              <a:t>CHALLENGES	:-</a:t>
            </a:r>
            <a:endParaRPr b="0" i="0" sz="20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New technologies.</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Unclear and changing requirements.</a:t>
            </a:r>
            <a:endParaRPr b="0" i="0" sz="1800" u="none" cap="none" strike="noStrike">
              <a:solidFill>
                <a:schemeClr val="lt1"/>
              </a:solidFill>
              <a:latin typeface="Montserrat"/>
              <a:ea typeface="Montserrat"/>
              <a:cs typeface="Montserrat"/>
              <a:sym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Google Shape;204;p23"/>
          <p:cNvSpPr txBox="1"/>
          <p:nvPr>
            <p:ph type="title"/>
          </p:nvPr>
        </p:nvSpPr>
        <p:spPr>
          <a:xfrm>
            <a:off x="1297500" y="625275"/>
            <a:ext cx="6879900" cy="4111730"/>
          </a:xfrm>
          <a:prstGeom prst="rect">
            <a:avLst/>
          </a:prstGeom>
          <a:noFill/>
          <a:ln>
            <a:noFill/>
          </a:ln>
        </p:spPr>
        <p:txBody>
          <a:bodyPr anchorCtr="0" anchor="t" bIns="91425" lIns="91425" spcFirstLastPara="1" rIns="91425" wrap="square" tIns="91425">
            <a:noAutofit/>
          </a:bodyPr>
          <a:lstStyle/>
          <a:p>
            <a:pPr indent="0" lvl="0" marL="0" rtl="0" algn="l">
              <a:lnSpc>
                <a:spcPct val="200000"/>
              </a:lnSpc>
              <a:spcBef>
                <a:spcPts val="0"/>
              </a:spcBef>
              <a:spcAft>
                <a:spcPts val="0"/>
              </a:spcAft>
              <a:buSzPts val="2400"/>
              <a:buNone/>
            </a:pPr>
            <a:r>
              <a:rPr lang="en"/>
              <a:t>Others :-</a:t>
            </a:r>
            <a:endParaRPr/>
          </a:p>
          <a:p>
            <a:pPr indent="-355600" lvl="0" marL="457200" rtl="0" algn="l">
              <a:lnSpc>
                <a:spcPct val="200000"/>
              </a:lnSpc>
              <a:spcBef>
                <a:spcPts val="1000"/>
              </a:spcBef>
              <a:spcAft>
                <a:spcPts val="0"/>
              </a:spcAft>
              <a:buSzPts val="2000"/>
              <a:buChar char="●"/>
            </a:pPr>
            <a:r>
              <a:rPr lang="en" sz="2000"/>
              <a:t>Daily Standups and spring meetings.</a:t>
            </a:r>
            <a:endParaRPr sz="2000"/>
          </a:p>
          <a:p>
            <a:pPr indent="-355600" lvl="0" marL="457200" rtl="0" algn="l">
              <a:lnSpc>
                <a:spcPct val="200000"/>
              </a:lnSpc>
              <a:spcBef>
                <a:spcPts val="1000"/>
              </a:spcBef>
              <a:spcAft>
                <a:spcPts val="0"/>
              </a:spcAft>
              <a:buSzPts val="2000"/>
              <a:buChar char="●"/>
            </a:pPr>
            <a:r>
              <a:rPr lang="en" sz="2000"/>
              <a:t>Clean coders session.</a:t>
            </a:r>
            <a:endParaRPr sz="2000"/>
          </a:p>
          <a:p>
            <a:pPr indent="-355600" lvl="0" marL="457200" rtl="0" algn="l">
              <a:lnSpc>
                <a:spcPct val="200000"/>
              </a:lnSpc>
              <a:spcBef>
                <a:spcPts val="0"/>
              </a:spcBef>
              <a:spcAft>
                <a:spcPts val="0"/>
              </a:spcAft>
              <a:buSzPts val="2000"/>
              <a:buChar char="●"/>
            </a:pPr>
            <a:r>
              <a:rPr lang="en" sz="2000"/>
              <a:t>Tech talk on Git best practices.</a:t>
            </a:r>
            <a:endParaRPr sz="2000"/>
          </a:p>
          <a:p>
            <a:pPr indent="-355600" lvl="0" marL="457200" rtl="0" algn="l">
              <a:lnSpc>
                <a:spcPct val="200000"/>
              </a:lnSpc>
              <a:spcBef>
                <a:spcPts val="0"/>
              </a:spcBef>
              <a:spcAft>
                <a:spcPts val="0"/>
              </a:spcAft>
              <a:buSzPts val="2000"/>
              <a:buChar char="●"/>
            </a:pPr>
            <a:r>
              <a:rPr lang="en" sz="2000"/>
              <a:t>Boot camp on React Js.</a:t>
            </a:r>
            <a:br>
              <a:rPr lang="en" sz="2000"/>
            </a:br>
            <a:endParaRPr sz="2000"/>
          </a:p>
          <a:p>
            <a:pPr indent="0" lvl="0" marL="0" rtl="0" algn="l">
              <a:lnSpc>
                <a:spcPct val="100000"/>
              </a:lnSpc>
              <a:spcBef>
                <a:spcPts val="0"/>
              </a:spcBef>
              <a:spcAft>
                <a:spcPts val="0"/>
              </a:spcAft>
              <a:buSzPts val="24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4"/>
          <p:cNvSpPr txBox="1"/>
          <p:nvPr>
            <p:ph type="title"/>
          </p:nvPr>
        </p:nvSpPr>
        <p:spPr>
          <a:xfrm>
            <a:off x="1297500" y="544725"/>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Learning Outcome</a:t>
            </a:r>
            <a:endParaRPr/>
          </a:p>
        </p:txBody>
      </p:sp>
      <p:sp>
        <p:nvSpPr>
          <p:cNvPr id="210" name="Google Shape;210;p24"/>
          <p:cNvSpPr txBox="1"/>
          <p:nvPr/>
        </p:nvSpPr>
        <p:spPr>
          <a:xfrm>
            <a:off x="1297500" y="900100"/>
            <a:ext cx="7038900" cy="30699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t/>
            </a:r>
            <a:endParaRPr b="0" i="0" sz="20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lang="en" sz="1800">
                <a:solidFill>
                  <a:schemeClr val="lt1"/>
                </a:solidFill>
                <a:latin typeface="Montserrat"/>
                <a:ea typeface="Montserrat"/>
                <a:cs typeface="Montserrat"/>
                <a:sym typeface="Montserrat"/>
              </a:rPr>
              <a:t>Learned some n</a:t>
            </a:r>
            <a:r>
              <a:rPr b="0" i="0" lang="en" sz="1800" u="none" cap="none" strike="noStrike">
                <a:solidFill>
                  <a:schemeClr val="lt1"/>
                </a:solidFill>
                <a:latin typeface="Montserrat"/>
                <a:ea typeface="Montserrat"/>
                <a:cs typeface="Montserrat"/>
                <a:sym typeface="Montserrat"/>
              </a:rPr>
              <a:t>ew technologies.</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1000"/>
              </a:spcBef>
              <a:spcAft>
                <a:spcPts val="0"/>
              </a:spcAft>
              <a:buClr>
                <a:schemeClr val="lt1"/>
              </a:buClr>
              <a:buSzPts val="1800"/>
              <a:buFont typeface="Montserrat"/>
              <a:buChar char="●"/>
            </a:pPr>
            <a:r>
              <a:rPr lang="en" sz="1800">
                <a:solidFill>
                  <a:schemeClr val="lt1"/>
                </a:solidFill>
                <a:latin typeface="Montserrat"/>
                <a:ea typeface="Montserrat"/>
                <a:cs typeface="Montserrat"/>
                <a:sym typeface="Montserrat"/>
              </a:rPr>
              <a:t>Developed some soft skills such as team work, problem solving and time management.</a:t>
            </a:r>
            <a:endParaRPr sz="1800">
              <a:solidFill>
                <a:schemeClr val="lt1"/>
              </a:solidFill>
              <a:latin typeface="Montserrat"/>
              <a:ea typeface="Montserrat"/>
              <a:cs typeface="Montserrat"/>
              <a:sym typeface="Montserrat"/>
            </a:endParaRPr>
          </a:p>
          <a:p>
            <a:pPr indent="-342900" lvl="0" marL="457200" marR="0" rtl="0" algn="l">
              <a:lnSpc>
                <a:spcPct val="150000"/>
              </a:lnSpc>
              <a:spcBef>
                <a:spcPts val="1000"/>
              </a:spcBef>
              <a:spcAft>
                <a:spcPts val="1000"/>
              </a:spcAft>
              <a:buClr>
                <a:schemeClr val="lt1"/>
              </a:buClr>
              <a:buSzPts val="1800"/>
              <a:buFont typeface="Montserrat"/>
              <a:buChar char="●"/>
            </a:pPr>
            <a:r>
              <a:rPr lang="en" sz="1800">
                <a:solidFill>
                  <a:schemeClr val="lt1"/>
                </a:solidFill>
                <a:latin typeface="Montserrat"/>
                <a:ea typeface="Montserrat"/>
                <a:cs typeface="Montserrat"/>
                <a:sym typeface="Montserrat"/>
              </a:rPr>
              <a:t>Got an idea about industry oriented side of software engineering. </a:t>
            </a:r>
            <a:endParaRPr b="0" i="0" sz="1800" u="none" cap="none" strike="noStrike">
              <a:solidFill>
                <a:schemeClr val="lt1"/>
              </a:solidFill>
              <a:latin typeface="Montserrat"/>
              <a:ea typeface="Montserrat"/>
              <a:cs typeface="Montserrat"/>
              <a:sym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25"/>
          <p:cNvSpPr txBox="1"/>
          <p:nvPr>
            <p:ph type="title"/>
          </p:nvPr>
        </p:nvSpPr>
        <p:spPr>
          <a:xfrm>
            <a:off x="1297500" y="574575"/>
            <a:ext cx="7038900" cy="914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a:t>WORKING ENVIRONMENT</a:t>
            </a:r>
            <a:endParaRPr/>
          </a:p>
        </p:txBody>
      </p:sp>
      <p:sp>
        <p:nvSpPr>
          <p:cNvPr id="216" name="Google Shape;216;p25"/>
          <p:cNvSpPr txBox="1"/>
          <p:nvPr>
            <p:ph idx="1" type="body"/>
          </p:nvPr>
        </p:nvSpPr>
        <p:spPr>
          <a:xfrm>
            <a:off x="1297500" y="1366625"/>
            <a:ext cx="7038900" cy="2911200"/>
          </a:xfrm>
          <a:prstGeom prst="rect">
            <a:avLst/>
          </a:prstGeom>
          <a:noFill/>
          <a:ln>
            <a:noFill/>
          </a:ln>
        </p:spPr>
        <p:txBody>
          <a:bodyPr anchorCtr="0" anchor="t" bIns="91425" lIns="91425" spcFirstLastPara="1" rIns="91425" wrap="square" tIns="91425">
            <a:noAutofit/>
          </a:bodyPr>
          <a:lstStyle/>
          <a:p>
            <a:pPr indent="-342900" lvl="0" marL="457200" rtl="0" algn="just">
              <a:lnSpc>
                <a:spcPct val="200000"/>
              </a:lnSpc>
              <a:spcBef>
                <a:spcPts val="0"/>
              </a:spcBef>
              <a:spcAft>
                <a:spcPts val="0"/>
              </a:spcAft>
              <a:buSzPts val="1800"/>
              <a:buFont typeface="Montserrat"/>
              <a:buChar char="●"/>
            </a:pPr>
            <a:r>
              <a:rPr lang="en" sz="1800">
                <a:latin typeface="Montserrat"/>
                <a:ea typeface="Montserrat"/>
                <a:cs typeface="Montserrat"/>
                <a:sym typeface="Montserrat"/>
              </a:rPr>
              <a:t>Supportive  colleagues.</a:t>
            </a:r>
            <a:endParaRPr sz="1800">
              <a:latin typeface="Montserrat"/>
              <a:ea typeface="Montserrat"/>
              <a:cs typeface="Montserrat"/>
              <a:sym typeface="Montserrat"/>
            </a:endParaRPr>
          </a:p>
          <a:p>
            <a:pPr indent="-342900" lvl="0" marL="457200" rtl="0" algn="just">
              <a:lnSpc>
                <a:spcPct val="200000"/>
              </a:lnSpc>
              <a:spcBef>
                <a:spcPts val="0"/>
              </a:spcBef>
              <a:spcAft>
                <a:spcPts val="0"/>
              </a:spcAft>
              <a:buSzPts val="1800"/>
              <a:buFont typeface="Montserrat"/>
              <a:buChar char="●"/>
            </a:pPr>
            <a:r>
              <a:rPr lang="en" sz="1800">
                <a:latin typeface="Montserrat"/>
                <a:ea typeface="Montserrat"/>
                <a:cs typeface="Montserrat"/>
                <a:sym typeface="Montserrat"/>
              </a:rPr>
              <a:t>Encouraging  supervisors.</a:t>
            </a:r>
            <a:endParaRPr sz="1800">
              <a:latin typeface="Montserrat"/>
              <a:ea typeface="Montserrat"/>
              <a:cs typeface="Montserrat"/>
              <a:sym typeface="Montserrat"/>
            </a:endParaRPr>
          </a:p>
          <a:p>
            <a:pPr indent="-342900" lvl="0" marL="457200" rtl="0" algn="just">
              <a:lnSpc>
                <a:spcPct val="200000"/>
              </a:lnSpc>
              <a:spcBef>
                <a:spcPts val="0"/>
              </a:spcBef>
              <a:spcAft>
                <a:spcPts val="0"/>
              </a:spcAft>
              <a:buSzPts val="1800"/>
              <a:buFont typeface="Montserrat"/>
              <a:buChar char="●"/>
            </a:pPr>
            <a:r>
              <a:rPr lang="en" sz="1800">
                <a:latin typeface="Montserrat"/>
                <a:ea typeface="Montserrat"/>
                <a:cs typeface="Montserrat"/>
                <a:sym typeface="Montserrat"/>
              </a:rPr>
              <a:t>Multicultural  environment.</a:t>
            </a:r>
            <a:endParaRPr sz="1800">
              <a:latin typeface="Montserrat"/>
              <a:ea typeface="Montserrat"/>
              <a:cs typeface="Montserrat"/>
              <a:sym typeface="Montserrat"/>
            </a:endParaRPr>
          </a:p>
          <a:p>
            <a:pPr indent="-342900" lvl="0" marL="457200" rtl="0" algn="just">
              <a:lnSpc>
                <a:spcPct val="200000"/>
              </a:lnSpc>
              <a:spcBef>
                <a:spcPts val="0"/>
              </a:spcBef>
              <a:spcAft>
                <a:spcPts val="0"/>
              </a:spcAft>
              <a:buSzPts val="1800"/>
              <a:buFont typeface="Montserrat"/>
              <a:buChar char="●"/>
            </a:pPr>
            <a:r>
              <a:rPr lang="en" sz="1800">
                <a:latin typeface="Montserrat"/>
                <a:ea typeface="Montserrat"/>
                <a:cs typeface="Montserrat"/>
                <a:sym typeface="Montserrat"/>
              </a:rPr>
              <a:t>Flexible working style.</a:t>
            </a:r>
            <a:endParaRPr sz="1800">
              <a:latin typeface="Montserrat"/>
              <a:ea typeface="Montserrat"/>
              <a:cs typeface="Montserrat"/>
              <a:sym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6"/>
          <p:cNvSpPr txBox="1"/>
          <p:nvPr>
            <p:ph type="title"/>
          </p:nvPr>
        </p:nvSpPr>
        <p:spPr>
          <a:xfrm>
            <a:off x="1052550" y="1930775"/>
            <a:ext cx="7038900" cy="914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sz="4800"/>
              <a:t>THANK  YOU</a:t>
            </a:r>
            <a:endParaRPr sz="4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4"/>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a:t>COMPANY BACKGROUND</a:t>
            </a:r>
            <a:endParaRPr/>
          </a:p>
        </p:txBody>
      </p:sp>
      <p:sp>
        <p:nvSpPr>
          <p:cNvPr id="142" name="Google Shape;142;p14"/>
          <p:cNvSpPr txBox="1"/>
          <p:nvPr>
            <p:ph idx="1" type="body"/>
          </p:nvPr>
        </p:nvSpPr>
        <p:spPr>
          <a:xfrm>
            <a:off x="1125900" y="1126200"/>
            <a:ext cx="7382100" cy="3826500"/>
          </a:xfrm>
          <a:prstGeom prst="rect">
            <a:avLst/>
          </a:prstGeom>
          <a:noFill/>
          <a:ln>
            <a:noFill/>
          </a:ln>
        </p:spPr>
        <p:txBody>
          <a:bodyPr anchorCtr="0" anchor="t" bIns="91425" lIns="91425" spcFirstLastPara="1" rIns="91425" wrap="square" tIns="91425">
            <a:noAutofit/>
          </a:bodyPr>
          <a:lstStyle/>
          <a:p>
            <a:pPr indent="-330200" lvl="0" marL="457200" marR="3048" rtl="0" algn="just">
              <a:lnSpc>
                <a:spcPct val="150000"/>
              </a:lnSpc>
              <a:spcBef>
                <a:spcPts val="0"/>
              </a:spcBef>
              <a:spcAft>
                <a:spcPts val="0"/>
              </a:spcAft>
              <a:buClr>
                <a:srgbClr val="FFFFFF"/>
              </a:buClr>
              <a:buSzPts val="1600"/>
              <a:buFont typeface="Montserrat"/>
              <a:buChar char="●"/>
            </a:pPr>
            <a:r>
              <a:rPr lang="en" sz="1600">
                <a:solidFill>
                  <a:srgbClr val="FFFFFF"/>
                </a:solidFill>
                <a:latin typeface="Montserrat"/>
                <a:ea typeface="Montserrat"/>
                <a:cs typeface="Montserrat"/>
                <a:sym typeface="Montserrat"/>
              </a:rPr>
              <a:t>Mr. Ashok Suppiah (CEO), Mr. Darek Bell (COO) and Mr. Dammika Ganegama (MD) founded this company in 2012.</a:t>
            </a:r>
            <a:endParaRPr sz="1600">
              <a:solidFill>
                <a:srgbClr val="FFFFFF"/>
              </a:solidFill>
              <a:latin typeface="Montserrat"/>
              <a:ea typeface="Montserrat"/>
              <a:cs typeface="Montserrat"/>
              <a:sym typeface="Montserrat"/>
            </a:endParaRPr>
          </a:p>
          <a:p>
            <a:pPr indent="-330200" lvl="0" marL="457200" marR="3048" rtl="0" algn="just">
              <a:lnSpc>
                <a:spcPct val="150000"/>
              </a:lnSpc>
              <a:spcBef>
                <a:spcPts val="500"/>
              </a:spcBef>
              <a:spcAft>
                <a:spcPts val="0"/>
              </a:spcAft>
              <a:buClr>
                <a:srgbClr val="FFFFFF"/>
              </a:buClr>
              <a:buSzPts val="1600"/>
              <a:buFont typeface="Montserrat"/>
              <a:buChar char="●"/>
            </a:pPr>
            <a:r>
              <a:rPr lang="en" sz="1600">
                <a:solidFill>
                  <a:srgbClr val="FFFFFF"/>
                </a:solidFill>
                <a:latin typeface="Montserrat"/>
                <a:ea typeface="Montserrat"/>
                <a:cs typeface="Montserrat"/>
                <a:sym typeface="Montserrat"/>
              </a:rPr>
              <a:t>Specialized in digital transformation, cloud enablement, and software development for ISVs.</a:t>
            </a:r>
            <a:endParaRPr/>
          </a:p>
          <a:p>
            <a:pPr indent="-330200" lvl="0" marL="457200" marR="3048" rtl="0" algn="just">
              <a:lnSpc>
                <a:spcPct val="150000"/>
              </a:lnSpc>
              <a:spcBef>
                <a:spcPts val="0"/>
              </a:spcBef>
              <a:spcAft>
                <a:spcPts val="0"/>
              </a:spcAft>
              <a:buClr>
                <a:srgbClr val="FFFFFF"/>
              </a:buClr>
              <a:buSzPts val="1600"/>
              <a:buFont typeface="Montserrat"/>
              <a:buChar char="●"/>
            </a:pPr>
            <a:r>
              <a:rPr lang="en" sz="1600">
                <a:solidFill>
                  <a:srgbClr val="FFFFFF"/>
                </a:solidFill>
                <a:latin typeface="Montserrat"/>
                <a:ea typeface="Montserrat"/>
                <a:cs typeface="Montserrat"/>
                <a:sym typeface="Montserrat"/>
              </a:rPr>
              <a:t>Specialized in the services which includes WSO2 middleware, cloud services such as AWS, DevOps and managed services, and software developments (including app development, bespoke software development, and platform and product incubation) </a:t>
            </a:r>
            <a:endParaRPr sz="1800">
              <a:solidFill>
                <a:srgbClr val="FFFFFF"/>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5"/>
          <p:cNvSpPr txBox="1"/>
          <p:nvPr>
            <p:ph type="title"/>
          </p:nvPr>
        </p:nvSpPr>
        <p:spPr>
          <a:xfrm>
            <a:off x="1297500" y="724050"/>
            <a:ext cx="2821200" cy="571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a:t>PROJECTS</a:t>
            </a:r>
            <a:endParaRPr/>
          </a:p>
        </p:txBody>
      </p:sp>
      <p:sp>
        <p:nvSpPr>
          <p:cNvPr id="148" name="Google Shape;148;p15"/>
          <p:cNvSpPr txBox="1"/>
          <p:nvPr>
            <p:ph idx="2" type="body"/>
          </p:nvPr>
        </p:nvSpPr>
        <p:spPr>
          <a:xfrm>
            <a:off x="4638150" y="771450"/>
            <a:ext cx="3676800" cy="1656900"/>
          </a:xfrm>
          <a:prstGeom prst="rect">
            <a:avLst/>
          </a:prstGeom>
          <a:noFill/>
          <a:ln>
            <a:noFill/>
          </a:ln>
        </p:spPr>
        <p:txBody>
          <a:bodyPr anchorCtr="0" anchor="t" bIns="91425" lIns="91425" spcFirstLastPara="1" rIns="91425" wrap="square" tIns="91425">
            <a:noAutofit/>
          </a:bodyPr>
          <a:lstStyle/>
          <a:p>
            <a:pPr indent="-311150" lvl="0" marL="457200" rtl="0" algn="l">
              <a:lnSpc>
                <a:spcPct val="200000"/>
              </a:lnSpc>
              <a:spcBef>
                <a:spcPts val="0"/>
              </a:spcBef>
              <a:spcAft>
                <a:spcPts val="0"/>
              </a:spcAft>
              <a:buSzPts val="1300"/>
              <a:buChar char="●"/>
            </a:pPr>
            <a:r>
              <a:rPr lang="en"/>
              <a:t>TECH  REPOSITORY</a:t>
            </a:r>
            <a:endParaRPr/>
          </a:p>
          <a:p>
            <a:pPr indent="-311150" lvl="0" marL="457200" rtl="0" algn="l">
              <a:lnSpc>
                <a:spcPct val="200000"/>
              </a:lnSpc>
              <a:spcBef>
                <a:spcPts val="0"/>
              </a:spcBef>
              <a:spcAft>
                <a:spcPts val="0"/>
              </a:spcAft>
              <a:buSzPts val="1300"/>
              <a:buChar char="●"/>
            </a:pPr>
            <a:r>
              <a:rPr lang="en"/>
              <a:t>PEOPLE  HR  SYSTEM</a:t>
            </a:r>
            <a:endParaRPr/>
          </a:p>
          <a:p>
            <a:pPr indent="-311150" lvl="0" marL="457200" rtl="0" algn="l">
              <a:lnSpc>
                <a:spcPct val="200000"/>
              </a:lnSpc>
              <a:spcBef>
                <a:spcPts val="0"/>
              </a:spcBef>
              <a:spcAft>
                <a:spcPts val="0"/>
              </a:spcAft>
              <a:buSzPts val="1300"/>
              <a:buChar char="●"/>
            </a:pPr>
            <a:r>
              <a:rPr lang="en"/>
              <a:t>RESOURCE  MANAGEMENT  TOOL</a:t>
            </a:r>
            <a:endParaRPr/>
          </a:p>
          <a:p>
            <a:pPr indent="0" lvl="0" marL="0" rtl="0" algn="l">
              <a:lnSpc>
                <a:spcPct val="115000"/>
              </a:lnSpc>
              <a:spcBef>
                <a:spcPts val="1600"/>
              </a:spcBef>
              <a:spcAft>
                <a:spcPts val="1600"/>
              </a:spcAft>
              <a:buSzPts val="1300"/>
              <a:buNone/>
            </a:pPr>
            <a:r>
              <a:t/>
            </a:r>
            <a:endParaRPr/>
          </a:p>
        </p:txBody>
      </p:sp>
      <p:sp>
        <p:nvSpPr>
          <p:cNvPr id="149" name="Google Shape;149;p15"/>
          <p:cNvSpPr txBox="1"/>
          <p:nvPr>
            <p:ph idx="1" type="subTitle"/>
          </p:nvPr>
        </p:nvSpPr>
        <p:spPr>
          <a:xfrm>
            <a:off x="1297500" y="2753125"/>
            <a:ext cx="3036300" cy="506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300"/>
              <a:buNone/>
            </a:pPr>
            <a:r>
              <a:rPr lang="en" sz="2400">
                <a:latin typeface="Montserrat"/>
                <a:ea typeface="Montserrat"/>
                <a:cs typeface="Montserrat"/>
                <a:sym typeface="Montserrat"/>
              </a:rPr>
              <a:t>TASKS</a:t>
            </a:r>
            <a:endParaRPr/>
          </a:p>
        </p:txBody>
      </p:sp>
      <p:sp>
        <p:nvSpPr>
          <p:cNvPr id="150" name="Google Shape;150;p15"/>
          <p:cNvSpPr txBox="1"/>
          <p:nvPr>
            <p:ph idx="2" type="body"/>
          </p:nvPr>
        </p:nvSpPr>
        <p:spPr>
          <a:xfrm>
            <a:off x="4638150" y="2753125"/>
            <a:ext cx="3676800" cy="2142900"/>
          </a:xfrm>
          <a:prstGeom prst="rect">
            <a:avLst/>
          </a:prstGeom>
          <a:noFill/>
          <a:ln>
            <a:noFill/>
          </a:ln>
        </p:spPr>
        <p:txBody>
          <a:bodyPr anchorCtr="0" anchor="t" bIns="91425" lIns="91425" spcFirstLastPara="1" rIns="91425" wrap="square" tIns="91425">
            <a:noAutofit/>
          </a:bodyPr>
          <a:lstStyle/>
          <a:p>
            <a:pPr indent="-311150" lvl="0" marL="457200" rtl="0" algn="l">
              <a:lnSpc>
                <a:spcPct val="200000"/>
              </a:lnSpc>
              <a:spcBef>
                <a:spcPts val="0"/>
              </a:spcBef>
              <a:spcAft>
                <a:spcPts val="0"/>
              </a:spcAft>
              <a:buSzPts val="1300"/>
              <a:buChar char="●"/>
            </a:pPr>
            <a:r>
              <a:rPr lang="en"/>
              <a:t>CALCULATOR</a:t>
            </a:r>
            <a:endParaRPr/>
          </a:p>
          <a:p>
            <a:pPr indent="-311150" lvl="0" marL="457200" rtl="0" algn="l">
              <a:lnSpc>
                <a:spcPct val="200000"/>
              </a:lnSpc>
              <a:spcBef>
                <a:spcPts val="0"/>
              </a:spcBef>
              <a:spcAft>
                <a:spcPts val="0"/>
              </a:spcAft>
              <a:buSzPts val="1300"/>
              <a:buChar char="●"/>
            </a:pPr>
            <a:r>
              <a:rPr lang="en"/>
              <a:t>AUTOMATED  EMAIL  SENDING</a:t>
            </a:r>
            <a:endParaRPr/>
          </a:p>
          <a:p>
            <a:pPr indent="-311150" lvl="0" marL="457200" rtl="0" algn="l">
              <a:lnSpc>
                <a:spcPct val="200000"/>
              </a:lnSpc>
              <a:spcBef>
                <a:spcPts val="0"/>
              </a:spcBef>
              <a:spcAft>
                <a:spcPts val="0"/>
              </a:spcAft>
              <a:buSzPts val="1300"/>
              <a:buChar char="●"/>
            </a:pPr>
            <a:r>
              <a:rPr lang="en"/>
              <a:t>TROUBLESHOOTING</a:t>
            </a:r>
            <a:endParaRPr/>
          </a:p>
          <a:p>
            <a:pPr indent="-311150" lvl="0" marL="457200" rtl="0" algn="l">
              <a:lnSpc>
                <a:spcPct val="200000"/>
              </a:lnSpc>
              <a:spcBef>
                <a:spcPts val="0"/>
              </a:spcBef>
              <a:spcAft>
                <a:spcPts val="0"/>
              </a:spcAft>
              <a:buSzPts val="1300"/>
              <a:buChar char="●"/>
            </a:pPr>
            <a:r>
              <a:rPr lang="en"/>
              <a:t>FRONTEND &amp; BACKEND</a:t>
            </a:r>
            <a:endParaRPr/>
          </a:p>
          <a:p>
            <a:pPr indent="0" lvl="0" marL="0" rtl="0" algn="l">
              <a:lnSpc>
                <a:spcPct val="115000"/>
              </a:lnSpc>
              <a:spcBef>
                <a:spcPts val="1600"/>
              </a:spcBef>
              <a:spcAft>
                <a:spcPts val="1600"/>
              </a:spcAft>
              <a:buSzPts val="13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16"/>
          <p:cNvSpPr txBox="1"/>
          <p:nvPr>
            <p:ph type="title"/>
          </p:nvPr>
        </p:nvSpPr>
        <p:spPr>
          <a:xfrm>
            <a:off x="1297500" y="393750"/>
            <a:ext cx="2415900" cy="580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a:t>CALCULATOR</a:t>
            </a:r>
            <a:endParaRPr/>
          </a:p>
        </p:txBody>
      </p:sp>
      <p:pic>
        <p:nvPicPr>
          <p:cNvPr id="156" name="Google Shape;156;p16"/>
          <p:cNvPicPr preferRelativeResize="0"/>
          <p:nvPr/>
        </p:nvPicPr>
        <p:blipFill rotWithShape="1">
          <a:blip r:embed="rId3">
            <a:alphaModFix/>
          </a:blip>
          <a:srcRect b="0" l="0" r="0" t="0"/>
          <a:stretch/>
        </p:blipFill>
        <p:spPr>
          <a:xfrm>
            <a:off x="6290300" y="1235550"/>
            <a:ext cx="2491475" cy="2491475"/>
          </a:xfrm>
          <a:prstGeom prst="rect">
            <a:avLst/>
          </a:prstGeom>
          <a:noFill/>
          <a:ln>
            <a:noFill/>
          </a:ln>
        </p:spPr>
      </p:pic>
      <p:sp>
        <p:nvSpPr>
          <p:cNvPr id="157" name="Google Shape;157;p16"/>
          <p:cNvSpPr txBox="1"/>
          <p:nvPr/>
        </p:nvSpPr>
        <p:spPr>
          <a:xfrm>
            <a:off x="1297500" y="2397100"/>
            <a:ext cx="4529100" cy="15609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rPr b="0" i="0" lang="en" sz="2000" u="none" cap="none" strike="noStrike">
                <a:solidFill>
                  <a:schemeClr val="lt1"/>
                </a:solidFill>
                <a:latin typeface="Montserrat"/>
                <a:ea typeface="Montserrat"/>
                <a:cs typeface="Montserrat"/>
                <a:sym typeface="Montserrat"/>
              </a:rPr>
              <a:t>CHALLENGES	:-</a:t>
            </a:r>
            <a:endParaRPr b="0" i="0" sz="20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First experience with Angular JS</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Short time period.</a:t>
            </a:r>
            <a:endParaRPr b="0" i="0" sz="1800" u="none" cap="none" strike="noStrike">
              <a:solidFill>
                <a:schemeClr val="lt1"/>
              </a:solidFill>
              <a:latin typeface="Montserrat"/>
              <a:ea typeface="Montserrat"/>
              <a:cs typeface="Montserrat"/>
              <a:sym typeface="Montserrat"/>
            </a:endParaRPr>
          </a:p>
        </p:txBody>
      </p:sp>
      <p:sp>
        <p:nvSpPr>
          <p:cNvPr id="158" name="Google Shape;158;p16"/>
          <p:cNvSpPr txBox="1"/>
          <p:nvPr/>
        </p:nvSpPr>
        <p:spPr>
          <a:xfrm>
            <a:off x="1297500" y="1094900"/>
            <a:ext cx="4098600" cy="10410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rPr b="0" i="0" lang="en" sz="2000" u="none" cap="none" strike="noStrike">
                <a:solidFill>
                  <a:schemeClr val="lt1"/>
                </a:solidFill>
                <a:latin typeface="Montserrat"/>
                <a:ea typeface="Montserrat"/>
                <a:cs typeface="Montserrat"/>
                <a:sym typeface="Montserrat"/>
              </a:rPr>
              <a:t>TECHNOLOGIES USED</a:t>
            </a:r>
            <a:r>
              <a:rPr b="0" i="0" lang="en" sz="2400" u="none" cap="none" strike="noStrike">
                <a:solidFill>
                  <a:schemeClr val="lt1"/>
                </a:solidFill>
                <a:latin typeface="Montserrat"/>
                <a:ea typeface="Montserrat"/>
                <a:cs typeface="Montserrat"/>
                <a:sym typeface="Montserrat"/>
              </a:rPr>
              <a:t>	:-</a:t>
            </a:r>
            <a:endParaRPr b="0" i="0" sz="24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Angular Js</a:t>
            </a:r>
            <a:endParaRPr b="0" i="0" sz="1800" u="none" cap="none" strike="noStrike">
              <a:solidFill>
                <a:schemeClr val="lt1"/>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17"/>
          <p:cNvSpPr txBox="1"/>
          <p:nvPr>
            <p:ph type="title"/>
          </p:nvPr>
        </p:nvSpPr>
        <p:spPr>
          <a:xfrm>
            <a:off x="1045850" y="393750"/>
            <a:ext cx="6438000" cy="610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sz="2200"/>
              <a:t>AUTOMATED EMAIL SENDING</a:t>
            </a:r>
            <a:endParaRPr sz="2200"/>
          </a:p>
        </p:txBody>
      </p:sp>
      <p:sp>
        <p:nvSpPr>
          <p:cNvPr id="164" name="Google Shape;164;p17"/>
          <p:cNvSpPr txBox="1"/>
          <p:nvPr>
            <p:ph type="title"/>
          </p:nvPr>
        </p:nvSpPr>
        <p:spPr>
          <a:xfrm>
            <a:off x="1045850" y="1004550"/>
            <a:ext cx="7850700" cy="1898700"/>
          </a:xfrm>
          <a:prstGeom prst="rect">
            <a:avLst/>
          </a:prstGeom>
          <a:noFill/>
          <a:ln>
            <a:noFill/>
          </a:ln>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sz="1800"/>
              <a:t>HR purpose</a:t>
            </a:r>
            <a:endParaRPr sz="1800"/>
          </a:p>
          <a:p>
            <a:pPr indent="-342900" lvl="0" marL="457200" rtl="0" algn="l">
              <a:lnSpc>
                <a:spcPct val="150000"/>
              </a:lnSpc>
              <a:spcBef>
                <a:spcPts val="0"/>
              </a:spcBef>
              <a:spcAft>
                <a:spcPts val="0"/>
              </a:spcAft>
              <a:buSzPts val="1800"/>
              <a:buChar char="●"/>
            </a:pPr>
            <a:r>
              <a:rPr lang="en" sz="1800"/>
              <a:t>Used apps script</a:t>
            </a:r>
            <a:endParaRPr sz="1800"/>
          </a:p>
          <a:p>
            <a:pPr indent="-342900" lvl="0" marL="457200" rtl="0" algn="l">
              <a:lnSpc>
                <a:spcPct val="150000"/>
              </a:lnSpc>
              <a:spcBef>
                <a:spcPts val="0"/>
              </a:spcBef>
              <a:spcAft>
                <a:spcPts val="0"/>
              </a:spcAft>
              <a:buSzPts val="1800"/>
              <a:buChar char="●"/>
            </a:pPr>
            <a:r>
              <a:rPr lang="en" sz="1800"/>
              <a:t>Did with triggering</a:t>
            </a:r>
            <a:endParaRPr sz="1800"/>
          </a:p>
          <a:p>
            <a:pPr indent="-342900" lvl="0" marL="457200" rtl="0" algn="l">
              <a:lnSpc>
                <a:spcPct val="150000"/>
              </a:lnSpc>
              <a:spcBef>
                <a:spcPts val="0"/>
              </a:spcBef>
              <a:spcAft>
                <a:spcPts val="0"/>
              </a:spcAft>
              <a:buSzPts val="1800"/>
              <a:buChar char="●"/>
            </a:pPr>
            <a:r>
              <a:rPr lang="en" sz="1800"/>
              <a:t>Logs for output</a:t>
            </a:r>
            <a:endParaRPr sz="1800"/>
          </a:p>
        </p:txBody>
      </p:sp>
      <p:sp>
        <p:nvSpPr>
          <p:cNvPr id="165" name="Google Shape;165;p17"/>
          <p:cNvSpPr txBox="1"/>
          <p:nvPr>
            <p:ph type="title"/>
          </p:nvPr>
        </p:nvSpPr>
        <p:spPr>
          <a:xfrm>
            <a:off x="1045849" y="3010024"/>
            <a:ext cx="6438000" cy="610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sz="2200"/>
              <a:t>CHALLENGES</a:t>
            </a:r>
            <a:endParaRPr sz="2200"/>
          </a:p>
        </p:txBody>
      </p:sp>
      <p:sp>
        <p:nvSpPr>
          <p:cNvPr id="166" name="Google Shape;166;p17"/>
          <p:cNvSpPr txBox="1"/>
          <p:nvPr>
            <p:ph type="title"/>
          </p:nvPr>
        </p:nvSpPr>
        <p:spPr>
          <a:xfrm>
            <a:off x="1045849" y="3781549"/>
            <a:ext cx="7731300" cy="665100"/>
          </a:xfrm>
          <a:prstGeom prst="rect">
            <a:avLst/>
          </a:prstGeom>
          <a:noFill/>
          <a:ln>
            <a:noFill/>
          </a:ln>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sz="1800"/>
              <a:t>New to Java script, apps script and some terms like triggering</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18"/>
          <p:cNvSpPr txBox="1"/>
          <p:nvPr>
            <p:ph type="title"/>
          </p:nvPr>
        </p:nvSpPr>
        <p:spPr>
          <a:xfrm>
            <a:off x="1097100" y="514300"/>
            <a:ext cx="7833600" cy="2620786"/>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 sz="2200"/>
              <a:t> PEOPLE HR SYSTEM</a:t>
            </a:r>
            <a:endParaRPr sz="2200"/>
          </a:p>
          <a:p>
            <a:pPr indent="-342900" lvl="0" marL="457200" rtl="0" algn="just">
              <a:lnSpc>
                <a:spcPct val="154000"/>
              </a:lnSpc>
              <a:spcBef>
                <a:spcPts val="0"/>
              </a:spcBef>
              <a:spcAft>
                <a:spcPts val="0"/>
              </a:spcAft>
              <a:buClr>
                <a:srgbClr val="FFFFFF"/>
              </a:buClr>
              <a:buSzPts val="1800"/>
              <a:buChar char="●"/>
            </a:pPr>
            <a:r>
              <a:rPr lang="en" sz="1800">
                <a:solidFill>
                  <a:srgbClr val="FFFFFF"/>
                </a:solidFill>
              </a:rPr>
              <a:t>Easily import or create employee records, and then customise them to perfection by adding own unique information screens.</a:t>
            </a:r>
            <a:endParaRPr sz="1800">
              <a:solidFill>
                <a:srgbClr val="FFFFFF"/>
              </a:solidFill>
            </a:endParaRPr>
          </a:p>
          <a:p>
            <a:pPr indent="-342900" lvl="0" marL="457200" rtl="0" algn="just">
              <a:lnSpc>
                <a:spcPct val="154000"/>
              </a:lnSpc>
              <a:spcBef>
                <a:spcPts val="0"/>
              </a:spcBef>
              <a:spcAft>
                <a:spcPts val="0"/>
              </a:spcAft>
              <a:buClr>
                <a:srgbClr val="FFFFFF"/>
              </a:buClr>
              <a:buSzPts val="1800"/>
              <a:buChar char="●"/>
            </a:pPr>
            <a:r>
              <a:rPr lang="en" sz="1800">
                <a:solidFill>
                  <a:srgbClr val="FFFFFF"/>
                </a:solidFill>
              </a:rPr>
              <a:t>Time &amp; attendance, payroll and HRIS.</a:t>
            </a:r>
            <a:endParaRPr sz="1800">
              <a:solidFill>
                <a:srgbClr val="FFFFFF"/>
              </a:solidFill>
            </a:endParaRPr>
          </a:p>
          <a:p>
            <a:pPr indent="-342900" lvl="0" marL="457200" rtl="0" algn="just">
              <a:lnSpc>
                <a:spcPct val="154000"/>
              </a:lnSpc>
              <a:spcBef>
                <a:spcPts val="0"/>
              </a:spcBef>
              <a:spcAft>
                <a:spcPts val="0"/>
              </a:spcAft>
              <a:buClr>
                <a:srgbClr val="FFFFFF"/>
              </a:buClr>
              <a:buSzPts val="1800"/>
              <a:buChar char="●"/>
            </a:pPr>
            <a:r>
              <a:rPr lang="en" sz="1800">
                <a:solidFill>
                  <a:srgbClr val="FFFFFF"/>
                </a:solidFill>
              </a:rPr>
              <a:t>Holiday planning and absence management.</a:t>
            </a:r>
            <a:endParaRPr sz="1800">
              <a:solidFill>
                <a:srgbClr val="FFFFFF"/>
              </a:solidFill>
            </a:endParaRPr>
          </a:p>
          <a:p>
            <a:pPr indent="0" lvl="0" marL="0" rtl="0" algn="l">
              <a:lnSpc>
                <a:spcPct val="154000"/>
              </a:lnSpc>
              <a:spcBef>
                <a:spcPts val="2000"/>
              </a:spcBef>
              <a:spcAft>
                <a:spcPts val="0"/>
              </a:spcAft>
              <a:buSzPts val="2400"/>
              <a:buNone/>
            </a:pPr>
            <a:r>
              <a:t/>
            </a:r>
            <a:endParaRPr sz="1100">
              <a:solidFill>
                <a:srgbClr val="222222"/>
              </a:solidFill>
              <a:latin typeface="Arial"/>
              <a:ea typeface="Arial"/>
              <a:cs typeface="Arial"/>
              <a:sym typeface="Arial"/>
            </a:endParaRPr>
          </a:p>
          <a:p>
            <a:pPr indent="0" lvl="0" marL="0" rtl="0" algn="l">
              <a:lnSpc>
                <a:spcPct val="100000"/>
              </a:lnSpc>
              <a:spcBef>
                <a:spcPts val="2000"/>
              </a:spcBef>
              <a:spcAft>
                <a:spcPts val="0"/>
              </a:spcAft>
              <a:buSzPts val="2400"/>
              <a:buNone/>
            </a:pPr>
            <a:r>
              <a:t/>
            </a:r>
            <a:endParaRPr/>
          </a:p>
        </p:txBody>
      </p:sp>
      <p:pic>
        <p:nvPicPr>
          <p:cNvPr id="172" name="Google Shape;172;p18"/>
          <p:cNvPicPr preferRelativeResize="0"/>
          <p:nvPr/>
        </p:nvPicPr>
        <p:blipFill rotWithShape="1">
          <a:blip r:embed="rId3">
            <a:alphaModFix/>
          </a:blip>
          <a:srcRect b="0" l="0" r="0" t="0"/>
          <a:stretch/>
        </p:blipFill>
        <p:spPr>
          <a:xfrm>
            <a:off x="1175657" y="3135086"/>
            <a:ext cx="3279465" cy="1831090"/>
          </a:xfrm>
          <a:prstGeom prst="rect">
            <a:avLst/>
          </a:prstGeom>
          <a:noFill/>
          <a:ln>
            <a:noFill/>
          </a:ln>
        </p:spPr>
      </p:pic>
      <p:pic>
        <p:nvPicPr>
          <p:cNvPr id="173" name="Google Shape;173;p18"/>
          <p:cNvPicPr preferRelativeResize="0"/>
          <p:nvPr/>
        </p:nvPicPr>
        <p:blipFill rotWithShape="1">
          <a:blip r:embed="rId4">
            <a:alphaModFix/>
          </a:blip>
          <a:srcRect b="0" l="0" r="0" t="0"/>
          <a:stretch/>
        </p:blipFill>
        <p:spPr>
          <a:xfrm>
            <a:off x="5261726" y="3135086"/>
            <a:ext cx="3146628" cy="181547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19"/>
          <p:cNvSpPr txBox="1"/>
          <p:nvPr>
            <p:ph type="title"/>
          </p:nvPr>
        </p:nvSpPr>
        <p:spPr>
          <a:xfrm>
            <a:off x="1323000" y="1491916"/>
            <a:ext cx="4418700" cy="12822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2400"/>
              <a:buNone/>
            </a:pPr>
            <a:r>
              <a:rPr lang="en" sz="2000"/>
              <a:t>TECHNOLOGIES USED	:-</a:t>
            </a:r>
            <a:endParaRPr sz="2000"/>
          </a:p>
          <a:p>
            <a:pPr indent="-342900" lvl="0" marL="457200" rtl="0" algn="l">
              <a:lnSpc>
                <a:spcPct val="150000"/>
              </a:lnSpc>
              <a:spcBef>
                <a:spcPts val="0"/>
              </a:spcBef>
              <a:spcAft>
                <a:spcPts val="0"/>
              </a:spcAft>
              <a:buSzPts val="1800"/>
              <a:buChar char="●"/>
            </a:pPr>
            <a:r>
              <a:rPr lang="en" sz="1800"/>
              <a:t>Spring boot</a:t>
            </a:r>
            <a:endParaRPr sz="1800"/>
          </a:p>
          <a:p>
            <a:pPr indent="-342900" lvl="0" marL="457200" rtl="0" algn="l">
              <a:lnSpc>
                <a:spcPct val="150000"/>
              </a:lnSpc>
              <a:spcBef>
                <a:spcPts val="0"/>
              </a:spcBef>
              <a:spcAft>
                <a:spcPts val="0"/>
              </a:spcAft>
              <a:buSzPts val="1800"/>
              <a:buChar char="●"/>
            </a:pPr>
            <a:r>
              <a:rPr lang="en" sz="1800"/>
              <a:t>SQL server</a:t>
            </a:r>
            <a:endParaRPr sz="1800"/>
          </a:p>
        </p:txBody>
      </p:sp>
      <p:sp>
        <p:nvSpPr>
          <p:cNvPr id="179" name="Google Shape;179;p19"/>
          <p:cNvSpPr txBox="1"/>
          <p:nvPr/>
        </p:nvSpPr>
        <p:spPr>
          <a:xfrm>
            <a:off x="1323000" y="3017072"/>
            <a:ext cx="6659100" cy="17205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2000"/>
              <a:buFont typeface="Arial"/>
              <a:buNone/>
            </a:pPr>
            <a:r>
              <a:rPr b="0" i="0" lang="en" sz="2000" u="none" cap="none" strike="noStrike">
                <a:solidFill>
                  <a:schemeClr val="lt1"/>
                </a:solidFill>
                <a:latin typeface="Montserrat"/>
                <a:ea typeface="Montserrat"/>
                <a:cs typeface="Montserrat"/>
                <a:sym typeface="Montserrat"/>
              </a:rPr>
              <a:t>CHALLENGES	:-</a:t>
            </a:r>
            <a:endParaRPr b="0" i="0" sz="20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Short time period to understand the code base.</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New problems were arrived while troubleshooting.</a:t>
            </a:r>
            <a:endParaRPr b="0" i="0" sz="1800" u="none" cap="none" strike="noStrike">
              <a:solidFill>
                <a:schemeClr val="lt1"/>
              </a:solidFill>
              <a:latin typeface="Montserrat"/>
              <a:ea typeface="Montserrat"/>
              <a:cs typeface="Montserrat"/>
              <a:sym typeface="Montserrat"/>
            </a:endParaRPr>
          </a:p>
          <a:p>
            <a:pPr indent="-342900" lvl="0" marL="457200" marR="0" rtl="0" algn="l">
              <a:lnSpc>
                <a:spcPct val="150000"/>
              </a:lnSpc>
              <a:spcBef>
                <a:spcPts val="0"/>
              </a:spcBef>
              <a:spcAft>
                <a:spcPts val="0"/>
              </a:spcAft>
              <a:buClr>
                <a:schemeClr val="lt1"/>
              </a:buClr>
              <a:buSzPts val="1800"/>
              <a:buFont typeface="Montserrat"/>
              <a:buChar char="●"/>
            </a:pPr>
            <a:r>
              <a:rPr b="0" i="0" lang="en" sz="1800" u="none" cap="none" strike="noStrike">
                <a:solidFill>
                  <a:schemeClr val="lt1"/>
                </a:solidFill>
                <a:latin typeface="Montserrat"/>
                <a:ea typeface="Montserrat"/>
                <a:cs typeface="Montserrat"/>
                <a:sym typeface="Montserrat"/>
              </a:rPr>
              <a:t>Lack of guidance at the beginning.</a:t>
            </a:r>
            <a:endParaRPr b="0" i="0" sz="1800" u="none" cap="none" strike="noStrike">
              <a:solidFill>
                <a:schemeClr val="lt1"/>
              </a:solidFill>
              <a:latin typeface="Montserrat"/>
              <a:ea typeface="Montserrat"/>
              <a:cs typeface="Montserrat"/>
              <a:sym typeface="Montserrat"/>
            </a:endParaRPr>
          </a:p>
        </p:txBody>
      </p:sp>
      <p:sp>
        <p:nvSpPr>
          <p:cNvPr id="180" name="Google Shape;180;p19"/>
          <p:cNvSpPr txBox="1"/>
          <p:nvPr>
            <p:ph type="title"/>
          </p:nvPr>
        </p:nvSpPr>
        <p:spPr>
          <a:xfrm>
            <a:off x="1323000" y="445650"/>
            <a:ext cx="6659100" cy="1142518"/>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2400"/>
              <a:buNone/>
            </a:pPr>
            <a:r>
              <a:rPr lang="en" sz="2000"/>
              <a:t>LEARNED	:-</a:t>
            </a:r>
            <a:endParaRPr sz="2000"/>
          </a:p>
          <a:p>
            <a:pPr indent="-342900" lvl="0" marL="457200" rtl="0" algn="l">
              <a:lnSpc>
                <a:spcPct val="150000"/>
              </a:lnSpc>
              <a:spcBef>
                <a:spcPts val="0"/>
              </a:spcBef>
              <a:spcAft>
                <a:spcPts val="0"/>
              </a:spcAft>
              <a:buSzPts val="1800"/>
              <a:buChar char="●"/>
            </a:pPr>
            <a:r>
              <a:rPr lang="en" sz="1800"/>
              <a:t>Webhooks. Cron job and Schedulers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0"/>
          <p:cNvSpPr txBox="1"/>
          <p:nvPr>
            <p:ph type="title"/>
          </p:nvPr>
        </p:nvSpPr>
        <p:spPr>
          <a:xfrm>
            <a:off x="1307550" y="735325"/>
            <a:ext cx="7038900" cy="218663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2400"/>
              <a:buNone/>
            </a:pPr>
            <a:r>
              <a:rPr lang="en"/>
              <a:t>RESEARCH AND DEVELOPMENT</a:t>
            </a:r>
            <a:endParaRPr/>
          </a:p>
          <a:p>
            <a:pPr indent="-355600" lvl="0" marL="457200" rtl="0" algn="l">
              <a:lnSpc>
                <a:spcPct val="150000"/>
              </a:lnSpc>
              <a:spcBef>
                <a:spcPts val="0"/>
              </a:spcBef>
              <a:spcAft>
                <a:spcPts val="0"/>
              </a:spcAft>
              <a:buSzPts val="2000"/>
              <a:buChar char="●"/>
            </a:pPr>
            <a:r>
              <a:rPr lang="en" sz="2000"/>
              <a:t>Machine Learning.</a:t>
            </a:r>
            <a:endParaRPr sz="2000"/>
          </a:p>
          <a:p>
            <a:pPr indent="-355600" lvl="0" marL="457200" rtl="0" algn="l">
              <a:lnSpc>
                <a:spcPct val="150000"/>
              </a:lnSpc>
              <a:spcBef>
                <a:spcPts val="0"/>
              </a:spcBef>
              <a:spcAft>
                <a:spcPts val="0"/>
              </a:spcAft>
              <a:buSzPts val="2000"/>
              <a:buChar char="●"/>
            </a:pPr>
            <a:r>
              <a:rPr lang="en" sz="2000"/>
              <a:t>Model for classification of handwritten alphabets.</a:t>
            </a:r>
            <a:endParaRPr sz="2000"/>
          </a:p>
          <a:p>
            <a:pPr indent="-355600" lvl="0" marL="457200" rtl="0" algn="l">
              <a:lnSpc>
                <a:spcPct val="150000"/>
              </a:lnSpc>
              <a:spcBef>
                <a:spcPts val="0"/>
              </a:spcBef>
              <a:spcAft>
                <a:spcPts val="0"/>
              </a:spcAft>
              <a:buSzPts val="2000"/>
              <a:buChar char="●"/>
            </a:pPr>
            <a:r>
              <a:rPr lang="en" sz="2000"/>
              <a:t>Tutorials with blender app.</a:t>
            </a:r>
            <a:endParaRPr sz="2000"/>
          </a:p>
          <a:p>
            <a:pPr indent="0" lvl="0" marL="0" rtl="0" algn="l">
              <a:lnSpc>
                <a:spcPct val="100000"/>
              </a:lnSpc>
              <a:spcBef>
                <a:spcPts val="0"/>
              </a:spcBef>
              <a:spcAft>
                <a:spcPts val="0"/>
              </a:spcAft>
              <a:buSzPts val="2400"/>
              <a:buNone/>
            </a:pPr>
            <a:r>
              <a:t/>
            </a:r>
            <a:endParaRPr/>
          </a:p>
          <a:p>
            <a:pPr indent="0" lvl="0" marL="0" rtl="0" algn="l">
              <a:lnSpc>
                <a:spcPct val="100000"/>
              </a:lnSpc>
              <a:spcBef>
                <a:spcPts val="0"/>
              </a:spcBef>
              <a:spcAft>
                <a:spcPts val="0"/>
              </a:spcAft>
              <a:buSzPts val="2400"/>
              <a:buNone/>
            </a:pPr>
            <a:r>
              <a:t/>
            </a:r>
            <a:endParaRPr/>
          </a:p>
        </p:txBody>
      </p:sp>
      <p:sp>
        <p:nvSpPr>
          <p:cNvPr id="186" name="Google Shape;186;p20"/>
          <p:cNvSpPr txBox="1"/>
          <p:nvPr/>
        </p:nvSpPr>
        <p:spPr>
          <a:xfrm>
            <a:off x="1294917" y="2812778"/>
            <a:ext cx="7409071" cy="1986103"/>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chemeClr val="lt1"/>
              </a:buClr>
              <a:buSzPts val="2400"/>
              <a:buFont typeface="Montserrat"/>
              <a:buNone/>
            </a:pPr>
            <a:r>
              <a:rPr b="0" i="0" lang="en" sz="2400" u="none" cap="none" strike="noStrike">
                <a:solidFill>
                  <a:schemeClr val="lt1"/>
                </a:solidFill>
                <a:latin typeface="Montserrat"/>
                <a:ea typeface="Montserrat"/>
                <a:cs typeface="Montserrat"/>
                <a:sym typeface="Montserrat"/>
              </a:rPr>
              <a:t>CHALLENGES :-</a:t>
            </a:r>
            <a:endParaRPr/>
          </a:p>
          <a:p>
            <a:pPr indent="-355600" lvl="0" marL="457200" marR="0" rtl="0" algn="l">
              <a:lnSpc>
                <a:spcPct val="150000"/>
              </a:lnSpc>
              <a:spcBef>
                <a:spcPts val="0"/>
              </a:spcBef>
              <a:spcAft>
                <a:spcPts val="0"/>
              </a:spcAft>
              <a:buClr>
                <a:schemeClr val="lt1"/>
              </a:buClr>
              <a:buSzPts val="2000"/>
              <a:buFont typeface="Montserrat"/>
              <a:buChar char="●"/>
            </a:pPr>
            <a:r>
              <a:rPr b="0" i="0" lang="en" sz="2000" u="none" cap="none" strike="noStrike">
                <a:solidFill>
                  <a:schemeClr val="lt1"/>
                </a:solidFill>
                <a:latin typeface="Montserrat"/>
                <a:ea typeface="Montserrat"/>
                <a:cs typeface="Montserrat"/>
                <a:sym typeface="Montserrat"/>
              </a:rPr>
              <a:t>Lack of guidance.</a:t>
            </a:r>
            <a:endParaRPr/>
          </a:p>
          <a:p>
            <a:pPr indent="-355600" lvl="0" marL="457200" marR="0" rtl="0" algn="l">
              <a:lnSpc>
                <a:spcPct val="150000"/>
              </a:lnSpc>
              <a:spcBef>
                <a:spcPts val="0"/>
              </a:spcBef>
              <a:spcAft>
                <a:spcPts val="0"/>
              </a:spcAft>
              <a:buClr>
                <a:schemeClr val="lt1"/>
              </a:buClr>
              <a:buSzPts val="2000"/>
              <a:buFont typeface="Montserrat"/>
              <a:buChar char="●"/>
            </a:pPr>
            <a:r>
              <a:rPr b="0" i="0" lang="en" sz="2000" u="none" cap="none" strike="noStrike">
                <a:solidFill>
                  <a:schemeClr val="lt1"/>
                </a:solidFill>
                <a:latin typeface="Montserrat"/>
                <a:ea typeface="Montserrat"/>
                <a:cs typeface="Montserrat"/>
                <a:sym typeface="Montserrat"/>
              </a:rPr>
              <a:t>Before completing I was assigned to another project.</a:t>
            </a:r>
            <a:endParaRPr b="0" i="0" sz="2400" u="none" cap="none" strike="noStrike">
              <a:solidFill>
                <a:schemeClr val="lt1"/>
              </a:solidFill>
              <a:latin typeface="Montserrat"/>
              <a:ea typeface="Montserrat"/>
              <a:cs typeface="Montserrat"/>
              <a:sym typeface="Montserrat"/>
            </a:endParaRPr>
          </a:p>
          <a:p>
            <a:pPr indent="0" lvl="0" marL="0" marR="0" rtl="0" algn="l">
              <a:lnSpc>
                <a:spcPct val="100000"/>
              </a:lnSpc>
              <a:spcBef>
                <a:spcPts val="0"/>
              </a:spcBef>
              <a:spcAft>
                <a:spcPts val="0"/>
              </a:spcAft>
              <a:buClr>
                <a:schemeClr val="lt1"/>
              </a:buClr>
              <a:buSzPts val="2400"/>
              <a:buFont typeface="Montserrat"/>
              <a:buNone/>
            </a:pPr>
            <a:r>
              <a:t/>
            </a:r>
            <a:endParaRPr b="0" i="0" sz="2400" u="none" cap="none" strike="noStrike">
              <a:solidFill>
                <a:schemeClr val="lt1"/>
              </a:solidFill>
              <a:latin typeface="Montserrat"/>
              <a:ea typeface="Montserrat"/>
              <a:cs typeface="Montserrat"/>
              <a:sym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21"/>
          <p:cNvSpPr txBox="1"/>
          <p:nvPr>
            <p:ph type="title"/>
          </p:nvPr>
        </p:nvSpPr>
        <p:spPr>
          <a:xfrm>
            <a:off x="1286400" y="571100"/>
            <a:ext cx="7281600" cy="15987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2400"/>
              <a:buNone/>
            </a:pPr>
            <a:r>
              <a:rPr lang="en"/>
              <a:t>RESOURCE MANAGEMENT TOOL</a:t>
            </a:r>
            <a:endParaRPr/>
          </a:p>
          <a:p>
            <a:pPr indent="-342900" lvl="0" marL="457200" rtl="0" algn="l">
              <a:lnSpc>
                <a:spcPct val="100000"/>
              </a:lnSpc>
              <a:spcBef>
                <a:spcPts val="0"/>
              </a:spcBef>
              <a:spcAft>
                <a:spcPts val="0"/>
              </a:spcAft>
              <a:buSzPts val="1800"/>
              <a:buChar char="●"/>
            </a:pPr>
            <a:r>
              <a:rPr lang="en" sz="1800"/>
              <a:t>Sign in through google authentication.</a:t>
            </a:r>
            <a:endParaRPr sz="1800"/>
          </a:p>
          <a:p>
            <a:pPr indent="-342900" lvl="0" marL="457200" rtl="0" algn="l">
              <a:lnSpc>
                <a:spcPct val="100000"/>
              </a:lnSpc>
              <a:spcBef>
                <a:spcPts val="0"/>
              </a:spcBef>
              <a:spcAft>
                <a:spcPts val="0"/>
              </a:spcAft>
              <a:buSzPts val="1800"/>
              <a:buChar char="●"/>
            </a:pPr>
            <a:r>
              <a:rPr lang="en" sz="1800"/>
              <a:t>Allocating resources for the projects.</a:t>
            </a:r>
            <a:endParaRPr sz="1800"/>
          </a:p>
          <a:p>
            <a:pPr indent="-342900" lvl="0" marL="457200" rtl="0" algn="l">
              <a:lnSpc>
                <a:spcPct val="100000"/>
              </a:lnSpc>
              <a:spcBef>
                <a:spcPts val="0"/>
              </a:spcBef>
              <a:spcAft>
                <a:spcPts val="0"/>
              </a:spcAft>
              <a:buSzPts val="1800"/>
              <a:buChar char="●"/>
            </a:pPr>
            <a:r>
              <a:rPr lang="en" sz="1800"/>
              <a:t>Did the attribute creation page.</a:t>
            </a:r>
            <a:endParaRPr sz="1800"/>
          </a:p>
        </p:txBody>
      </p:sp>
      <p:pic>
        <p:nvPicPr>
          <p:cNvPr id="192" name="Google Shape;192;p21"/>
          <p:cNvPicPr preferRelativeResize="0"/>
          <p:nvPr/>
        </p:nvPicPr>
        <p:blipFill rotWithShape="1">
          <a:blip r:embed="rId3">
            <a:alphaModFix/>
          </a:blip>
          <a:srcRect b="0" l="0" r="0" t="0"/>
          <a:stretch/>
        </p:blipFill>
        <p:spPr>
          <a:xfrm>
            <a:off x="534207" y="2377830"/>
            <a:ext cx="3817788" cy="2105749"/>
          </a:xfrm>
          <a:prstGeom prst="rect">
            <a:avLst/>
          </a:prstGeom>
          <a:noFill/>
          <a:ln>
            <a:noFill/>
          </a:ln>
        </p:spPr>
      </p:pic>
      <p:pic>
        <p:nvPicPr>
          <p:cNvPr id="193" name="Google Shape;193;p21"/>
          <p:cNvPicPr preferRelativeResize="0"/>
          <p:nvPr/>
        </p:nvPicPr>
        <p:blipFill rotWithShape="1">
          <a:blip r:embed="rId4">
            <a:alphaModFix/>
          </a:blip>
          <a:srcRect b="0" l="0" r="0" t="0"/>
          <a:stretch/>
        </p:blipFill>
        <p:spPr>
          <a:xfrm>
            <a:off x="4718294" y="2385787"/>
            <a:ext cx="4075890" cy="209779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