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thula Walpola" initials="AW" lastIdx="1" clrIdx="0">
    <p:extLst>
      <p:ext uri="{19B8F6BF-5375-455C-9EA6-DF929625EA0E}">
        <p15:presenceInfo xmlns:p15="http://schemas.microsoft.com/office/powerpoint/2012/main" userId="d5c360aa6b143e3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2019-06-27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2019-06-27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2019-06-27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2019-06-27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2019-06-27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2019-06-27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2019-06-27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2019-06-27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2019-06-27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2019-06-27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2019-06-27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2019-06-27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2019-06-27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2019-06-27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2019-06-27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2019-06-27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2019-06-27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3B32B-B56E-44FA-95E6-2C87CF2AA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2883" y="545123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Industrial Training at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Softknowedge Business Solutions (Pvt) Ltd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A6AA1D-1820-4B57-AB23-09EE7FC946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2882" y="5559895"/>
            <a:ext cx="8915399" cy="1126283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– W.K.A.R. Walpola</a:t>
            </a:r>
          </a:p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2015/CSC/021</a:t>
            </a:r>
          </a:p>
        </p:txBody>
      </p:sp>
      <p:pic>
        <p:nvPicPr>
          <p:cNvPr id="2054" name="Picture 6" descr="http://softknowedge.com/softknowedgenew/images/ourvision6.png">
            <a:extLst>
              <a:ext uri="{FF2B5EF4-FFF2-40B4-BE49-F238E27FC236}">
                <a16:creationId xmlns:a16="http://schemas.microsoft.com/office/drawing/2014/main" id="{571894F7-7D3F-4FEB-812A-8178D4B02A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582"/>
          <a:stretch/>
        </p:blipFill>
        <p:spPr bwMode="auto">
          <a:xfrm>
            <a:off x="2052882" y="2807904"/>
            <a:ext cx="4119318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6197308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47076-9BDC-4AF5-B796-33BA32438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25787"/>
            <a:ext cx="8911687" cy="641982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69A05-054A-4D5D-ABCF-71E83438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56" y="1403838"/>
            <a:ext cx="8915400" cy="377762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 experience about real industrial environment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 an idea about, what industry expect from employee as undergraduate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internship is very important to improve future career of undergraduates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Improving ability of how to work together with other employees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about responsibilities as an employee in the industry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38962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29107-1EDE-4DCB-B807-F24481D04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0105" y="2818631"/>
            <a:ext cx="4051789" cy="1220737"/>
          </a:xfrm>
        </p:spPr>
        <p:txBody>
          <a:bodyPr/>
          <a:lstStyle/>
          <a:p>
            <a:r>
              <a:rPr lang="en-US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2589449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19095-1D21-4082-B379-3D65D274F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588941"/>
            <a:ext cx="8911687" cy="756282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the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3DB69-132E-4760-9B8C-ED3ADE1ED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56" y="1565031"/>
            <a:ext cx="10115672" cy="416169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the organization – Softknowedge Business Solutions (Pvt) Ltd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Chief Executive Officer   – Mr. Nishantha Punchihewa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Products                                                                       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Braze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Raise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GaPro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functionalities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 in providing ERP solutions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Customization and integration of complex enterprise-level solutions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 and mobile application</a:t>
            </a:r>
          </a:p>
        </p:txBody>
      </p:sp>
    </p:spTree>
    <p:extLst>
      <p:ext uri="{BB962C8B-B14F-4D97-AF65-F5344CB8AC3E}">
        <p14:creationId xmlns:p14="http://schemas.microsoft.com/office/powerpoint/2010/main" val="86940470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C964C-6DA7-44CA-8A71-28AE1C1D3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536186"/>
            <a:ext cx="8911687" cy="729906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44DD6-0BB6-4EC9-B17E-3F314EB26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56" y="1359877"/>
            <a:ext cx="6897175" cy="377762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HTML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Script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jQuery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MySQL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CodeIgniter as Framework with MVC architecture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Navicat for MySQL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594CBA2-6ABC-48A1-BCB9-E9E4C576D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173" y="5228208"/>
            <a:ext cx="1524000" cy="15240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DF3CE37-5149-4777-BC72-E09FA97489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6619" y="5483188"/>
            <a:ext cx="2460135" cy="126902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F2254BE-8F36-43E2-A29B-356D33D3CD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2308" y="5395689"/>
            <a:ext cx="2512800" cy="135651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29C25BF-E286-495A-8B92-62B896DEA4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10777" y="5046785"/>
            <a:ext cx="1705423" cy="170542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FC920FF-D7ED-42C0-9D0C-22A5C6BD9B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51843" y="5228208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34649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33AA2-727E-4398-9A8E-6F2B37D0B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0071" y="445544"/>
            <a:ext cx="8911687" cy="685944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Duties as a Trainee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4A074-4140-4323-932A-8C2C2479A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0071" y="1061150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01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Stock Adjustment for adjust final stocks in end of the year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B383ED8-56E4-44FB-8B14-7DB38435D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0071" y="2390338"/>
            <a:ext cx="8247991" cy="446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99333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4C3D628-18CA-4FA0-B189-F6F18839F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1" y="401516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02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a Template creator to create templates based on unique activity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966084B-69E9-45DE-8E22-7A5A0BC9F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299" y="1818404"/>
            <a:ext cx="8775623" cy="4721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79693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A1971-8771-42E6-B254-A3CBD7EE0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278423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03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UI to save Supplier Invoices in Finance section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B5A216-80A4-4B03-81C3-31E3DE689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300" y="1374598"/>
            <a:ext cx="9363808" cy="5037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59133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B89A3-739A-4AD9-9A57-943655302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401515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04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Supplier Invoice Listing to get report or update saved invoices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5D1A7D-C55A-4B34-BD4B-08A3B6BD6B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300" y="1714500"/>
            <a:ext cx="945930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03053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60B90-DC00-407C-AAD3-DDDD8C6FD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299" y="164123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05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Sample Request and Art Work to enter the details about new customer or new product</a:t>
            </a:r>
          </a:p>
          <a:p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F1241DC-1B63-4AFC-A8CA-0FEAE4AAA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300" y="1419603"/>
            <a:ext cx="6775938" cy="31938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E4D4572-E9D7-4455-A39D-D95E50604F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299" y="4613470"/>
            <a:ext cx="6775939" cy="224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495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420CE8C-947D-43E2-92F0-0EF465511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348762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06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Purchase Request Approvals to view, accept and reject purchase request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A500EF5-E76D-4B02-AFAC-F386D4A72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300" y="1784837"/>
            <a:ext cx="9147607" cy="495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64394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514</TotalTime>
  <Words>228</Words>
  <Application>Microsoft Office PowerPoint</Application>
  <PresentationFormat>Widescreen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Times New Roman</vt:lpstr>
      <vt:lpstr>Wingdings</vt:lpstr>
      <vt:lpstr>Wingdings 3</vt:lpstr>
      <vt:lpstr>Wisp</vt:lpstr>
      <vt:lpstr>Industrial Training at Softknowedge Business Solutions (Pvt) Ltd</vt:lpstr>
      <vt:lpstr>Introduction to the Organization</vt:lpstr>
      <vt:lpstr>Technologies</vt:lpstr>
      <vt:lpstr>Duties as a Trainee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Training at Softknowedge Business Solutions (Pvt) Ltd</dc:title>
  <dc:creator>Athula Walpola</dc:creator>
  <cp:lastModifiedBy>Athula Walpola</cp:lastModifiedBy>
  <cp:revision>47</cp:revision>
  <dcterms:created xsi:type="dcterms:W3CDTF">2019-06-27T11:14:00Z</dcterms:created>
  <dcterms:modified xsi:type="dcterms:W3CDTF">2019-06-27T19:48:06Z</dcterms:modified>
</cp:coreProperties>
</file>