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772400" cx="100584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9fe735_0_0:notes"/>
          <p:cNvSpPr/>
          <p:nvPr>
            <p:ph idx="2" type="sldImg"/>
          </p:nvPr>
        </p:nvSpPr>
        <p:spPr>
          <a:xfrm>
            <a:off x="1210464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9fe7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2bcc99fe_0_32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c2bcc99f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2bcc99fe_0_38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2bcc99f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c2bcc99fe_0_43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c2bcc99f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c35228fb2_0_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c35228f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c2bcc99fe_0_58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c2bcc99f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c04e72821_0_1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c04e728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c2bcc99fe_0_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c2bcc99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c04e72821_0_16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c04e7282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c04e72821_0_24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c04e7282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c2bcc99fe_0_7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c2bcc99f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2bcc99fe_0_15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2bcc99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2bcc99fe_0_22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2bcc99f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3800b24d_0_3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3800b24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7280" y="1016382"/>
            <a:ext cx="1189788" cy="1699912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7191319" y="5051543"/>
            <a:ext cx="1189788" cy="1699912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795562" y="4257501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title"/>
          </p:nvPr>
        </p:nvSpPr>
        <p:spPr>
          <a:xfrm>
            <a:off x="1848332" y="1796598"/>
            <a:ext cx="6361800" cy="2202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848332" y="4608058"/>
            <a:ext cx="6361800" cy="1373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65" y="7671647"/>
            <a:ext cx="10058100" cy="10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426690" y="1741480"/>
            <a:ext cx="9204900" cy="23247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426690" y="4411613"/>
            <a:ext cx="9204900" cy="1619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795562" y="4257501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528825" y="2667036"/>
            <a:ext cx="9044400" cy="1371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541819" y="1904429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541819" y="1904429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26690" y="2251291"/>
            <a:ext cx="43998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5231820" y="2251291"/>
            <a:ext cx="43998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538140" y="2134107"/>
            <a:ext cx="36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42669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26690" y="2408749"/>
            <a:ext cx="3088800" cy="4051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539275" y="795373"/>
            <a:ext cx="61806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5029200" y="-113"/>
            <a:ext cx="50292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532643" y="6793205"/>
            <a:ext cx="594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92050" y="1827047"/>
            <a:ext cx="4449600" cy="22761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92050" y="4184268"/>
            <a:ext cx="4449600" cy="2033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5433450" y="1094347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51450" y="6397629"/>
            <a:ext cx="6598800" cy="904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675000" y="691875"/>
            <a:ext cx="8708400" cy="6414000"/>
            <a:chOff x="675000" y="691875"/>
            <a:chExt cx="8708400" cy="6414000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675000" y="691875"/>
              <a:ext cx="8708400" cy="6414000"/>
              <a:chOff x="675000" y="691875"/>
              <a:chExt cx="8708400" cy="6414000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675000" y="691875"/>
                <a:ext cx="8708400" cy="3584700"/>
              </a:xfrm>
              <a:prstGeom prst="rect">
                <a:avLst/>
              </a:prstGeom>
              <a:solidFill>
                <a:schemeClr val="dk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675000" y="4035075"/>
                <a:ext cx="8708400" cy="30708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7" name="Google Shape;67;p13"/>
              <p:cNvCxnSpPr/>
              <p:nvPr/>
            </p:nvCxnSpPr>
            <p:spPr>
              <a:xfrm>
                <a:off x="684525" y="4035066"/>
                <a:ext cx="8689200" cy="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68" name="Google Shape;68;p13"/>
            <p:cNvCxnSpPr/>
            <p:nvPr/>
          </p:nvCxnSpPr>
          <p:spPr>
            <a:xfrm>
              <a:off x="4786350" y="6159150"/>
              <a:ext cx="4857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9" name="Google Shape;69;p13"/>
          <p:cNvSpPr txBox="1"/>
          <p:nvPr>
            <p:ph idx="4294967295" type="body"/>
          </p:nvPr>
        </p:nvSpPr>
        <p:spPr>
          <a:xfrm>
            <a:off x="1011450" y="1849125"/>
            <a:ext cx="8035500" cy="605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 Training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3"/>
          <p:cNvSpPr txBox="1"/>
          <p:nvPr>
            <p:ph idx="4294967295" type="title"/>
          </p:nvPr>
        </p:nvSpPr>
        <p:spPr>
          <a:xfrm>
            <a:off x="1011450" y="2835000"/>
            <a:ext cx="8035500" cy="981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Wavenet International (Pvt) Ltd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3"/>
          <p:cNvSpPr txBox="1"/>
          <p:nvPr>
            <p:ph idx="4294967295" type="body"/>
          </p:nvPr>
        </p:nvSpPr>
        <p:spPr>
          <a:xfrm>
            <a:off x="1011450" y="4495688"/>
            <a:ext cx="8035500" cy="981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 Chathura K. Jayawardane (2015/CSC/015)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Times New Roman"/>
                <a:ea typeface="Times New Roman"/>
                <a:cs typeface="Times New Roman"/>
                <a:sym typeface="Times New Roman"/>
              </a:rPr>
              <a:t>Project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13" y="2144349"/>
            <a:ext cx="8792375" cy="52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Details of new </a:t>
            </a:r>
            <a:r>
              <a:rPr lang="en"/>
              <a:t>learning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WSO2 IoT Server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Languages - Erlang, python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Raspberry Pi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528825" y="2667036"/>
            <a:ext cx="9044400" cy="1371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528825" y="2667036"/>
            <a:ext cx="9044400" cy="1371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528825" y="2667036"/>
            <a:ext cx="9044400" cy="1371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26690" y="540152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Background Of Company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Vision -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 be the customer interaction and value added services partner of choice for global communications service providers.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Mission -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Build the enablers that allow carries to simplify, digitize and orchestrate their networks.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Market hold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00" y="4310153"/>
            <a:ext cx="8918101" cy="23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Market hold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1327"/>
            <a:ext cx="9753600" cy="492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Customers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00" y="2251300"/>
            <a:ext cx="8626625" cy="48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and Solutions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25" y="2358952"/>
            <a:ext cx="8553450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 Structure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26694" y="2251300"/>
            <a:ext cx="35247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 - Suite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CEO: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Chief Executive Officer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CFO 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Chief Financial Officer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CCO 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Chief Compliance Officer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CTO 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Chief Technology Officer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169" y="2251302"/>
            <a:ext cx="5802207" cy="41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Continue…….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00" y="2424102"/>
            <a:ext cx="908685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Technologies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75" y="2219327"/>
            <a:ext cx="30003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200" y="2409827"/>
            <a:ext cx="30575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2075" y="2409827"/>
            <a:ext cx="2076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75" y="6112675"/>
            <a:ext cx="4876801" cy="8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475" y="4261250"/>
            <a:ext cx="38069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8472" y="5086724"/>
            <a:ext cx="2390047" cy="1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8000" y="3990875"/>
            <a:ext cx="2600476" cy="15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Times New Roman"/>
                <a:ea typeface="Times New Roman"/>
                <a:cs typeface="Times New Roman"/>
                <a:sym typeface="Times New Roman"/>
              </a:rPr>
              <a:t>Project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88" y="2124350"/>
            <a:ext cx="9017425" cy="53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