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3503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6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07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7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49852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50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26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3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71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0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Industrial training at</a:t>
            </a:r>
            <a:br>
              <a:rPr lang="en-US" b="1" dirty="0"/>
            </a:br>
            <a:r>
              <a:rPr lang="en-US" b="1" dirty="0"/>
              <a:t>mydynamica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5202238"/>
            <a:ext cx="8791575" cy="16557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Sampavi sriskandarajah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2015 sp 153</a:t>
            </a:r>
          </a:p>
        </p:txBody>
      </p:sp>
    </p:spTree>
    <p:extLst>
      <p:ext uri="{BB962C8B-B14F-4D97-AF65-F5344CB8AC3E}">
        <p14:creationId xmlns:p14="http://schemas.microsoft.com/office/powerpoint/2010/main" val="100417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755873"/>
            <a:ext cx="10178322" cy="1008533"/>
          </a:xfrm>
        </p:spPr>
        <p:txBody>
          <a:bodyPr/>
          <a:lstStyle/>
          <a:p>
            <a:r>
              <a:rPr lang="en-US" dirty="0"/>
              <a:t>Optical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This is system for the eye clinic center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Details about patients and their testing results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Channeling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uker\Pictures\7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3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74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60995"/>
            <a:ext cx="9905998" cy="7025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Saiva </a:t>
            </a:r>
            <a:r>
              <a:rPr lang="en-US" dirty="0" err="1"/>
              <a:t>pariblana</a:t>
            </a:r>
            <a:r>
              <a:rPr lang="en-US" dirty="0"/>
              <a:t> sabhai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Briuker\Pictures\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1339403"/>
            <a:ext cx="10251583" cy="5518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82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399245"/>
            <a:ext cx="9905998" cy="7212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Village to city club</a:t>
            </a:r>
          </a:p>
        </p:txBody>
      </p:sp>
      <p:pic>
        <p:nvPicPr>
          <p:cNvPr id="3" name="Picture 2" descr="C:\Users\Briuker\Pictures\2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33" y="1120462"/>
            <a:ext cx="8986121" cy="5370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91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866" y="360608"/>
            <a:ext cx="9905998" cy="7083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Vanikaa medic clinic</a:t>
            </a:r>
          </a:p>
        </p:txBody>
      </p:sp>
      <p:pic>
        <p:nvPicPr>
          <p:cNvPr id="3" name="Picture 2" descr="C:\Users\Briuker\Pictures\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84" y="1280776"/>
            <a:ext cx="9404080" cy="5441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26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3" y="2276867"/>
            <a:ext cx="1913758" cy="987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70" y="2217783"/>
            <a:ext cx="2464744" cy="1182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47" y="2276867"/>
            <a:ext cx="2644462" cy="1549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79" y="2097088"/>
            <a:ext cx="1778760" cy="1778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3" y="4367710"/>
            <a:ext cx="1243018" cy="1077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55" y="4399245"/>
            <a:ext cx="1816389" cy="1263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44" y="4367710"/>
            <a:ext cx="2668073" cy="13340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564" y="4560161"/>
            <a:ext cx="933987" cy="9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737" y="1461753"/>
            <a:ext cx="4556693" cy="514510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laravel, php, html, css, bootstraps, ajax and java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Familiar with google sheet and meister task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Virtual hosting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Excel import and export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Pdf conversion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Software testing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UI designing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Database designing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Coding skill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Laravel chart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Self confidence and awareness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Stress tolerance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0" y="1128451"/>
            <a:ext cx="5485841" cy="2576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9" y="3885879"/>
            <a:ext cx="6666530" cy="29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39963"/>
            <a:ext cx="10178322" cy="149213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objective of the industrial training is to provide an opportunity to undergraduates to identify, observe and practice how computer science practice is applicable in the real industry.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it would enhance the students’ ability to think, learn independently and solve problems effectively and more importantly.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 could be able to get an awesome training program, which helped to learn a lot of things in all aspects.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 strongly agree on that it would be beneficial to every student to have this type of industrial exposure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333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23" y="2975019"/>
            <a:ext cx="10178322" cy="3523013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76074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83725"/>
            <a:ext cx="10178322" cy="3593591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Company profile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Training gained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Learning outcome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5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03130"/>
            <a:ext cx="10178322" cy="1492132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95262"/>
            <a:ext cx="9905999" cy="3541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Institute was established in 2010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Its started its function with school project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Institute was registered on 2012.08.24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First project was POS in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c#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language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They joined in Canadian company in 2016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Mainly focuses in 2 major activities namely product and training the students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Website solution and software solution provider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Vision is recognized as Northern Province’s leading IT solutions company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6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62690"/>
            <a:ext cx="10178322" cy="9183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Products of </a:t>
            </a:r>
            <a:r>
              <a:rPr lang="en-US" b="1" dirty="0" err="1"/>
              <a:t>MyDynamica</a:t>
            </a:r>
            <a:r>
              <a:rPr lang="en-US" b="1" dirty="0"/>
              <a:t> (</a:t>
            </a:r>
            <a:r>
              <a:rPr lang="en-US" b="1" dirty="0" err="1"/>
              <a:t>Pvt</a:t>
            </a:r>
            <a:r>
              <a:rPr lang="en-US" b="1" dirty="0"/>
              <a:t>) Ltd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1605"/>
            <a:ext cx="9905999" cy="3541714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Quicka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Online Store (quicka.lk)</a:t>
            </a:r>
          </a:p>
          <a:p>
            <a:pPr lvl="0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MYSCH School Blog (mysch.lk)</a:t>
            </a:r>
          </a:p>
          <a:p>
            <a:pPr lvl="0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Smart School</a:t>
            </a:r>
          </a:p>
          <a:p>
            <a:pPr lvl="0"/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Coloursweb.site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Red Banana (POS System)</a:t>
            </a:r>
          </a:p>
          <a:p>
            <a:pPr lvl="0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E-Listing (elisting.info)</a:t>
            </a:r>
          </a:p>
          <a:p>
            <a:pPr lvl="0"/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Yarl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CCTV – Security Solution ( CCTV , Fingerprint System, Alarm System, Networking, Intercom, Computer Service &amp; Repairs )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8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27083"/>
            <a:ext cx="10178322" cy="7767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Projects of </a:t>
            </a:r>
            <a:r>
              <a:rPr lang="en-US" b="1" dirty="0" err="1"/>
              <a:t>MyDynamica</a:t>
            </a:r>
            <a:r>
              <a:rPr lang="en-US" b="1" dirty="0"/>
              <a:t> (</a:t>
            </a:r>
            <a:r>
              <a:rPr lang="en-US" b="1" dirty="0" err="1"/>
              <a:t>Pvt</a:t>
            </a:r>
            <a:r>
              <a:rPr lang="en-US" b="1" dirty="0"/>
              <a:t>) Ltd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3945743" cy="35417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School Management System</a:t>
            </a:r>
          </a:p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ERP Solutions </a:t>
            </a:r>
          </a:p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Institute Management System</a:t>
            </a:r>
          </a:p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Inventory Management System</a:t>
            </a:r>
          </a:p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Hospitality Management System</a:t>
            </a:r>
          </a:p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Exam Management System</a:t>
            </a:r>
          </a:p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Studio Management system</a:t>
            </a:r>
          </a:p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Distribution Management System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7139" y="2249487"/>
            <a:ext cx="4662152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Pawing Management System 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Restaurant Management System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Hotel Management System 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Jewelry Management System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Institute Management System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Textile Management System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Store keeping System 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Transport Management System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Printing Management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56" y="463972"/>
            <a:ext cx="9905998" cy="939826"/>
          </a:xfrm>
        </p:spPr>
        <p:txBody>
          <a:bodyPr/>
          <a:lstStyle/>
          <a:p>
            <a:pPr algn="ctr"/>
            <a:r>
              <a:rPr lang="en-US" b="1" dirty="0"/>
              <a:t>Tasks assigned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987" y="1682817"/>
            <a:ext cx="9905999" cy="46278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Data entry of National Institute Of Education Department management, Sri Puttur Somaskanda  School  management and St John’s college management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Testing of Autolanka system and NIOE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Created Html form for NIOE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Did web designing for V2cc , Saiva paribalana sabhai and Vanikaa medic clinic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Upgraded Quick studio system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Dashboard of Elisting system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Created report and export pdf and excel for Elisting system and Farmers management system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Individual project (Project management system)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Optical System</a:t>
            </a:r>
          </a:p>
        </p:txBody>
      </p:sp>
    </p:spTree>
    <p:extLst>
      <p:ext uri="{BB962C8B-B14F-4D97-AF65-F5344CB8AC3E}">
        <p14:creationId xmlns:p14="http://schemas.microsoft.com/office/powerpoint/2010/main" val="135781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717236"/>
            <a:ext cx="10178322" cy="905502"/>
          </a:xfrm>
        </p:spPr>
        <p:txBody>
          <a:bodyPr/>
          <a:lstStyle/>
          <a:p>
            <a:r>
              <a:rPr lang="en-US" dirty="0"/>
              <a:t>Project Management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It is use to assign the tasks for employees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Details about project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Details about client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Get the details about complete task and pending tasks</a:t>
            </a:r>
          </a:p>
        </p:txBody>
      </p:sp>
    </p:spTree>
    <p:extLst>
      <p:ext uri="{BB962C8B-B14F-4D97-AF65-F5344CB8AC3E}">
        <p14:creationId xmlns:p14="http://schemas.microsoft.com/office/powerpoint/2010/main" val="358586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uker\Pictures\Captu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79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uker\Pictures\Captur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51625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961</TotalTime>
  <Words>473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Impact</vt:lpstr>
      <vt:lpstr>Badge</vt:lpstr>
      <vt:lpstr>Industrial training at mydynamica</vt:lpstr>
      <vt:lpstr>contents</vt:lpstr>
      <vt:lpstr>introduction</vt:lpstr>
      <vt:lpstr>Products of MyDynamica (Pvt) Ltd </vt:lpstr>
      <vt:lpstr>Projects of MyDynamica (Pvt) Ltd </vt:lpstr>
      <vt:lpstr>Tasks assigned</vt:lpstr>
      <vt:lpstr>Project Management system</vt:lpstr>
      <vt:lpstr>PowerPoint Presentation</vt:lpstr>
      <vt:lpstr>PowerPoint Presentation</vt:lpstr>
      <vt:lpstr>Optical system</vt:lpstr>
      <vt:lpstr>PowerPoint Presentation</vt:lpstr>
      <vt:lpstr>Saiva pariblana sabhai</vt:lpstr>
      <vt:lpstr>Village to city club</vt:lpstr>
      <vt:lpstr>Vanikaa medic clinic</vt:lpstr>
      <vt:lpstr>Technologies</vt:lpstr>
      <vt:lpstr>Learning outcome </vt:lpstr>
      <vt:lpstr>conclusion</vt:lpstr>
      <vt:lpstr>Thank you 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training at mydynamica</dc:title>
  <dc:creator>Sam Thinesh</dc:creator>
  <cp:lastModifiedBy>Sathurshan Matheews</cp:lastModifiedBy>
  <cp:revision>18</cp:revision>
  <dcterms:created xsi:type="dcterms:W3CDTF">2019-07-01T14:35:26Z</dcterms:created>
  <dcterms:modified xsi:type="dcterms:W3CDTF">2019-08-03T04:59:13Z</dcterms:modified>
</cp:coreProperties>
</file>