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59" r:id="rId5"/>
    <p:sldId id="260" r:id="rId6"/>
    <p:sldId id="262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64" r:id="rId15"/>
    <p:sldId id="26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4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1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1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4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5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237C-FCA5-45EB-B072-F53CFA758537}" type="datetimeFigureOut">
              <a:rPr lang="en-GB" smtClean="0"/>
              <a:t>03/08/2019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0207-1D22-4A26-A1A2-1E560ADA1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17C7BC-A7CA-464D-A2B0-8370805F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76308"/>
            <a:ext cx="60960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ADA230-A14B-499B-A796-4F17F4DA2A77}"/>
              </a:ext>
            </a:extLst>
          </p:cNvPr>
          <p:cNvSpPr txBox="1"/>
          <p:nvPr/>
        </p:nvSpPr>
        <p:spPr>
          <a:xfrm>
            <a:off x="5557421" y="5562600"/>
            <a:ext cx="6634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INDUSTRIAL TRAINING @ OYSLANS SOFTWARE SOLUTIONS(PVT)LTD</a:t>
            </a:r>
          </a:p>
          <a:p>
            <a:pPr algn="r"/>
            <a:r>
              <a:rPr lang="en-GB" dirty="0"/>
              <a:t>MATHEEWS SATHURSHAN</a:t>
            </a:r>
          </a:p>
          <a:p>
            <a:pPr algn="r"/>
            <a:r>
              <a:rPr lang="en-GB" dirty="0"/>
              <a:t>2015 SP 141</a:t>
            </a:r>
          </a:p>
        </p:txBody>
      </p:sp>
    </p:spTree>
    <p:extLst>
      <p:ext uri="{BB962C8B-B14F-4D97-AF65-F5344CB8AC3E}">
        <p14:creationId xmlns:p14="http://schemas.microsoft.com/office/powerpoint/2010/main" val="337532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EAEF52-BF57-4E22-9C59-A1863BB4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7" y="379759"/>
            <a:ext cx="5539817" cy="31161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C3DD7-713C-49FB-97F7-7CB9D0B37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18" y="2600755"/>
            <a:ext cx="5380885" cy="3041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43812-06D6-4906-8DBB-1807EDEB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6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8AF8E-DC04-4EE0-A559-E8A56A93E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4" y="372861"/>
            <a:ext cx="5259605" cy="29366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7B3759-14F3-4EBD-BD70-8D4F3537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4422"/>
            <a:ext cx="5990700" cy="3383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44558-D803-42D0-9FEE-03305F9C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4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D4EAD-BE38-4AFC-BBB6-532570A52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8" y="298666"/>
            <a:ext cx="5361158" cy="31303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C217A-FACD-480C-84D7-04FD3FB75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2485748"/>
            <a:ext cx="5768512" cy="3244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855AC-AC3F-4817-A364-E86B28189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C52D5B-100B-49FB-8FBC-AE1C1282A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2" y="174378"/>
            <a:ext cx="5576876" cy="313699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E5D82-A3BA-4015-9D96-614736EC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D2412-4FA8-44EA-9130-677C171D4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21" y="2574524"/>
            <a:ext cx="5917077" cy="33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BC74-221E-44AA-8145-F5033DEE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USED &amp; LEARNED TECHNOLOGIES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915AE-0858-4DF6-B8AE-CE40A8919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 Sharp</a:t>
            </a:r>
          </a:p>
          <a:p>
            <a:r>
              <a:rPr lang="en-GB" dirty="0">
                <a:latin typeface="+mj-lt"/>
              </a:rPr>
              <a:t>SQL 2017</a:t>
            </a:r>
          </a:p>
          <a:p>
            <a:r>
              <a:rPr lang="en-GB" dirty="0">
                <a:latin typeface="+mj-lt"/>
              </a:rPr>
              <a:t>NuGet </a:t>
            </a:r>
          </a:p>
          <a:p>
            <a:r>
              <a:rPr lang="en-GB" dirty="0">
                <a:latin typeface="+mj-lt"/>
              </a:rPr>
              <a:t>Entity Framework - 6</a:t>
            </a:r>
          </a:p>
          <a:p>
            <a:r>
              <a:rPr lang="en-GB" dirty="0">
                <a:latin typeface="+mj-lt"/>
              </a:rPr>
              <a:t>Windows Presentation Foundation(WPF)</a:t>
            </a:r>
          </a:p>
          <a:p>
            <a:r>
              <a:rPr lang="en-GB" dirty="0">
                <a:latin typeface="+mj-lt"/>
              </a:rPr>
              <a:t>Material Design-UI</a:t>
            </a:r>
          </a:p>
          <a:p>
            <a:r>
              <a:rPr lang="en-GB" dirty="0">
                <a:latin typeface="+mj-lt"/>
              </a:rPr>
              <a:t>Visual studio Team Foundation Server(TFS)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44D14-7EF2-4146-B07A-DFC58180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0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21D7-40C4-40A8-BC0E-71D4928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&amp; LEARNING OUTCOME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46E70-960B-4A39-BF3D-F49AA8E7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Time management</a:t>
            </a:r>
          </a:p>
          <a:p>
            <a:r>
              <a:rPr lang="en-US" dirty="0">
                <a:latin typeface="+mj-lt"/>
              </a:rPr>
              <a:t>Leadership skills</a:t>
            </a:r>
          </a:p>
          <a:p>
            <a:r>
              <a:rPr lang="en-US" dirty="0">
                <a:latin typeface="+mj-lt"/>
              </a:rPr>
              <a:t>Communication skills</a:t>
            </a:r>
          </a:p>
          <a:p>
            <a:r>
              <a:rPr lang="en-US" dirty="0">
                <a:latin typeface="+mj-lt"/>
              </a:rPr>
              <a:t>Problem solving skills</a:t>
            </a:r>
          </a:p>
          <a:p>
            <a:r>
              <a:rPr lang="en-US" dirty="0">
                <a:latin typeface="+mj-lt"/>
              </a:rPr>
              <a:t>Improved self-motivation</a:t>
            </a:r>
          </a:p>
          <a:p>
            <a:r>
              <a:rPr lang="en-US" dirty="0">
                <a:latin typeface="+mj-lt"/>
              </a:rPr>
              <a:t>Self learning abilities</a:t>
            </a:r>
          </a:p>
          <a:p>
            <a:r>
              <a:rPr lang="en-US" dirty="0">
                <a:latin typeface="+mj-lt"/>
              </a:rPr>
              <a:t>Team work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FD91B-119D-468D-85B8-205EE189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0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6DC5-E704-48D0-8C2C-183498D8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87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>
                <a:latin typeface="Arial Rounded MT Bold" panose="020F070403050403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D9846-E7B2-4552-9210-96FB6CF30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1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68C4-B2F0-4EC6-9B40-07338284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COMPANY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1FB7-5F67-411E-9F3C-A36ECA08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77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Oyslans software solutions private limited is one of the reputed company in United Kingdom, India and Srilanka which deals with Point of sale system (POS). </a:t>
            </a:r>
          </a:p>
          <a:p>
            <a:r>
              <a:rPr lang="en-GB" dirty="0">
                <a:latin typeface="+mj-lt"/>
              </a:rPr>
              <a:t>The head office of the company is situated in United Kingdom. They have their branch in Srilanka and India. In Srilanka they have company in Jaffna and Trincomalee. </a:t>
            </a:r>
          </a:p>
          <a:p>
            <a:r>
              <a:rPr lang="en-GB" dirty="0">
                <a:latin typeface="+mj-lt"/>
              </a:rPr>
              <a:t>This is a company which has a great reputation among the countries which it serves. It has an excellent cost-effective solution with market leading all year supported to the petrol forecourt and convenience market.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528BE-9A1C-4ADE-8C1D-380A26E8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71F57-B866-4713-AC1C-7385D366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513"/>
            <a:ext cx="10515600" cy="4472450"/>
          </a:xfrm>
        </p:spPr>
        <p:txBody>
          <a:bodyPr/>
          <a:lstStyle/>
          <a:p>
            <a:r>
              <a:rPr lang="en-GB" dirty="0"/>
              <a:t>Trincomalee Branch situated in </a:t>
            </a:r>
          </a:p>
          <a:p>
            <a:pPr marL="0" indent="0">
              <a:buNone/>
            </a:pPr>
            <a:r>
              <a:rPr lang="en-GB" dirty="0"/>
              <a:t>		NO.152/4B lower Road Orr’s hill,</a:t>
            </a:r>
          </a:p>
          <a:p>
            <a:pPr marL="0" indent="0">
              <a:buNone/>
            </a:pPr>
            <a:r>
              <a:rPr lang="en-GB" dirty="0"/>
              <a:t>		 Trincomalee.</a:t>
            </a:r>
          </a:p>
          <a:p>
            <a:r>
              <a:rPr lang="en-GB" dirty="0"/>
              <a:t>Jaffna Branch situated in</a:t>
            </a:r>
          </a:p>
          <a:p>
            <a:pPr marL="0" indent="0">
              <a:buNone/>
            </a:pPr>
            <a:r>
              <a:rPr lang="en-GB" dirty="0"/>
              <a:t>		2</a:t>
            </a:r>
            <a:r>
              <a:rPr lang="en-GB" baseline="30000" dirty="0"/>
              <a:t>nd</a:t>
            </a:r>
            <a:r>
              <a:rPr lang="en-GB" dirty="0"/>
              <a:t> Floor,	</a:t>
            </a:r>
          </a:p>
          <a:p>
            <a:pPr marL="0" indent="0">
              <a:buNone/>
            </a:pPr>
            <a:r>
              <a:rPr lang="en-GB" dirty="0"/>
              <a:t>		Ramanathan Road, </a:t>
            </a:r>
          </a:p>
          <a:p>
            <a:pPr marL="0" indent="0">
              <a:buNone/>
            </a:pPr>
            <a:r>
              <a:rPr lang="en-GB" dirty="0"/>
              <a:t>		Infront of the Jaffna university main gate,</a:t>
            </a:r>
          </a:p>
          <a:p>
            <a:pPr marL="0" indent="0">
              <a:buNone/>
            </a:pPr>
            <a:r>
              <a:rPr lang="en-GB" dirty="0"/>
              <a:t>		Jaffna.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AEC5D-39C0-4142-BFB0-55A61444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17BC0-0657-41B7-A608-E69288E0CEB1}"/>
              </a:ext>
            </a:extLst>
          </p:cNvPr>
          <p:cNvSpPr txBox="1"/>
          <p:nvPr/>
        </p:nvSpPr>
        <p:spPr>
          <a:xfrm>
            <a:off x="843379" y="488272"/>
            <a:ext cx="460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+mj-lt"/>
              </a:rPr>
              <a:t>BRANCHES</a:t>
            </a:r>
          </a:p>
        </p:txBody>
      </p:sp>
    </p:spTree>
    <p:extLst>
      <p:ext uri="{BB962C8B-B14F-4D97-AF65-F5344CB8AC3E}">
        <p14:creationId xmlns:p14="http://schemas.microsoft.com/office/powerpoint/2010/main" val="401597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22E8E-4A7A-4DD8-9570-187D8B65D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34" y="1284781"/>
            <a:ext cx="3650296" cy="4183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7C76B-850F-40F7-A4F0-F2513C101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50" y="1284781"/>
            <a:ext cx="3970364" cy="48314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5592E8-578E-4F38-9A42-F0D38AF3130D}"/>
              </a:ext>
            </a:extLst>
          </p:cNvPr>
          <p:cNvSpPr/>
          <p:nvPr/>
        </p:nvSpPr>
        <p:spPr>
          <a:xfrm>
            <a:off x="506720" y="430112"/>
            <a:ext cx="5301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PRODUCTS &amp; SERVICES</a:t>
            </a:r>
            <a:endParaRPr lang="en-GB" sz="4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24AA9-E9C8-41F0-8FCB-019574DDE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0FABC-9444-479A-89FF-E5212460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40" y="982201"/>
            <a:ext cx="3804234" cy="4627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7FF66-0C42-4A69-8AA3-EB3AC1742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202" y="1091938"/>
            <a:ext cx="3792041" cy="4517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3F24AD-6FC3-4EC7-85AA-98A4A6C1D671}"/>
              </a:ext>
            </a:extLst>
          </p:cNvPr>
          <p:cNvSpPr/>
          <p:nvPr/>
        </p:nvSpPr>
        <p:spPr>
          <a:xfrm>
            <a:off x="1054791" y="267629"/>
            <a:ext cx="5301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+mj-lt"/>
              </a:rPr>
              <a:t>PRODUCTS &amp;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D49EB-1776-4BF7-92CA-9F9D585E5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F2A3-56F3-498B-B4C9-31214A61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TECHNOLOGIES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72234-4B68-49B8-AA8B-198AC904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1" y="1442999"/>
            <a:ext cx="3571875" cy="3571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B7E14F-9476-4789-9C68-9A4509A5E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06" y="1690688"/>
            <a:ext cx="2611884" cy="2767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96CA2-2D77-45D4-AA4D-42E95A4FE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0" y="5085733"/>
            <a:ext cx="6059750" cy="14865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81CAA4-D99E-4823-ABB7-29041C6AC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01" y="48106"/>
            <a:ext cx="4294719" cy="4294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84D399-2062-4F1A-90AF-DD0C7A24B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57872A-70C2-4C63-A2E4-EE53E73E5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44" y="3547747"/>
            <a:ext cx="3781425" cy="1209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55F6F5-4958-4E92-B2A3-029975DDF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43" y="46667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5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C063-9ED5-4EC8-988C-F7B79308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PARTNERS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AD485A-EF2B-40A3-90CE-01364A7E7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38" y="1792992"/>
            <a:ext cx="9045724" cy="212616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3C851-F7BA-4FC1-8A13-FC4918FB5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735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51A8-7AAD-47B6-ADE8-0991CC55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CFCAE-8356-4213-8D33-407ECBE39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03" y="1754604"/>
            <a:ext cx="8125993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A51DD-0F69-45BE-96DD-AC36FB6E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735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D687-E11B-4220-BBFE-20B6C7A1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MY 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2BA9F-2957-4DD8-9D39-43AA0673E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0" y="1514907"/>
            <a:ext cx="5152034" cy="29025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1E278-9AC3-4259-A7C2-D88ED293D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28" y="3050743"/>
            <a:ext cx="5141285" cy="2902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BBD4C-2F26-45B6-A7CE-EDA38B47D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864" y="6175855"/>
            <a:ext cx="22252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583</TotalTime>
  <Words>179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COMPANY PROFILE</vt:lpstr>
      <vt:lpstr>PowerPoint Presentation</vt:lpstr>
      <vt:lpstr>PowerPoint Presentation</vt:lpstr>
      <vt:lpstr>PowerPoint Presentation</vt:lpstr>
      <vt:lpstr>TECHNOLOGIES</vt:lpstr>
      <vt:lpstr>PARTNERS</vt:lpstr>
      <vt:lpstr>CLIENTS</vt:lpstr>
      <vt:lpstr>MY WORKS</vt:lpstr>
      <vt:lpstr>PowerPoint Presentation</vt:lpstr>
      <vt:lpstr>PowerPoint Presentation</vt:lpstr>
      <vt:lpstr>PowerPoint Presentation</vt:lpstr>
      <vt:lpstr>PowerPoint Presentation</vt:lpstr>
      <vt:lpstr>USED &amp; LEARNED TECHNOLOGIES </vt:lpstr>
      <vt:lpstr>REFLECTION &amp; LEARNING OUTCOME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Sathurshan Matheews</dc:creator>
  <cp:lastModifiedBy>Sathurshan Matheews</cp:lastModifiedBy>
  <cp:revision>53</cp:revision>
  <dcterms:created xsi:type="dcterms:W3CDTF">2019-07-30T17:17:21Z</dcterms:created>
  <dcterms:modified xsi:type="dcterms:W3CDTF">2019-08-03T04:05:30Z</dcterms:modified>
</cp:coreProperties>
</file>