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6C7F5-613E-494A-9431-DDDC5AF98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A1D94-D038-4E1D-9164-9671C0F7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EE960-E5CC-4A5E-991D-097640F9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5C729-6E75-495F-B1DA-45DE2B98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A7387-9D94-482D-8988-8A15DF97C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A94C4-852A-4FCD-AE00-22586393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3F46C-BA5C-4B75-AE4E-A1C942027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B8C25-0D84-4F58-950D-C26ECBE8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3C160-9DE5-46C5-81D5-2BD80271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4C6B-3387-4072-A8AF-26563EA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7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65E7F-5F3C-4F94-A951-3B9BCAA7C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D4656-5F5F-4EF0-9BB5-9A529771E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7E2B-7787-4A46-A33F-F6E96C3E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9A7C-0514-4AE8-B9F9-76D1D4E8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5CE1F-A49F-4642-A9E5-B71BA961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6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25E-5855-4DC6-B55E-AB8DD6BC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F15D0-A0DE-4803-8079-B71A5F9FE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E921-AA63-46E1-99FE-F0352DAEF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F5B08-1CEE-4762-8102-1850FE7E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50A90-F42C-4649-B9BE-93F7734E2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DC53-E3EB-4187-B63E-F05697CE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3018C-5974-47C1-9384-E5516A61C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86A0-C682-46E3-A069-4B6D8722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FEAC7-3638-44A5-8286-CCE65194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77CF4-2103-41A6-9BB9-C03DD738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0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5D1F7-90F0-41F2-9275-4D1CA5ED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E5CD7-5599-4038-9782-EB8064C9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E77BC-56D9-4176-B73B-35491FD30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854EE-6AA0-4FE1-865B-DBAE4F711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FC13D-B2E6-41D1-9B92-179D8BEA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6B9F2-D2A1-4810-B282-7DA3916C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3D0D-1D67-46AE-BFBD-B4A2CFBA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73037-32F9-4232-B674-58464C887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078E-875E-4BA6-86A1-9FBA63B6D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ABFB3C-D637-4260-ADBB-33CCED4B4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217465-59E8-4419-88B1-A86F9091B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2E5B6-31A3-4F18-A7A0-D870E8F4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09F67-E160-4D7A-AF26-1D68AB4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5507EE-DC7C-47B5-9AD6-66A46557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1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131F-5BC6-4CC1-88D0-0A0789EA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91739-9DA2-44F5-AB95-516CD231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F1F60-4C12-4652-AA37-32453A83B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9694F-A75F-465A-B909-79C4E017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3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704279-E6A2-4032-B420-CBAB68B3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38CF71-E5EE-433C-B481-3EA2A70E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11079-984B-432A-9B45-2667111C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44FCD-425A-4544-81D7-637109F5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51D42-9AF9-418C-8273-E665DEB1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723A2-F5D3-43EB-9522-0253ADBCA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3C2D8-9439-4313-B289-70073D5C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971DC-CD5A-4C54-85DE-FF866490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F258C-3AB9-4594-8062-EB358163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8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E8DF-301B-44C9-94A3-F844BD9C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36D68B-7351-4112-BC1D-7AC8EE796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72D29-DCAF-43B7-9852-9E6F14A6A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5E036-B145-428D-8DC1-79D468E6C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7891D-BE37-424E-B468-A1116D61B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0656D-20C5-4212-8BEF-F7A2CA6E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D4ACA-9A4B-4745-9856-84BA446F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5DBC3-BB93-478E-B482-9B0ACAFF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43DF2-8434-48C8-93A4-37D786CA2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F35C-4C91-4789-9A44-9AA27CB2E86B}" type="datetimeFigureOut">
              <a:rPr lang="en-US" smtClean="0"/>
              <a:t>2019-06-28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B6FE-7119-4D08-86CF-E5C410A57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05F54-76EF-4169-BFB7-9133DDDBE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28ABB-14AC-456D-BC84-6F748F1E1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35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1267-75F7-4C7A-822D-315C9AB32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4" y="683580"/>
            <a:ext cx="10963275" cy="549527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61B3F5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2955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1267-75F7-4C7A-822D-315C9AB32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4" y="683581"/>
            <a:ext cx="10963275" cy="69245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1B3F5"/>
                </a:solidFill>
              </a:rPr>
              <a:t>Company Profile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DC6D3-F87D-4220-91CE-513CFD328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3" y="1828800"/>
            <a:ext cx="10963275" cy="3178206"/>
          </a:xfrm>
        </p:spPr>
        <p:txBody>
          <a:bodyPr anchor="t"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Established in 2010 under the name of “mydynamica.com” by Mr. </a:t>
            </a:r>
            <a:r>
              <a:rPr lang="en-US" dirty="0" err="1"/>
              <a:t>Yohaseelan</a:t>
            </a:r>
            <a:r>
              <a:rPr lang="en-US" dirty="0"/>
              <a:t> and then on 24-08-2012,  registered as “</a:t>
            </a:r>
            <a:r>
              <a:rPr lang="en-US" dirty="0" err="1"/>
              <a:t>MyDynamica</a:t>
            </a:r>
            <a:r>
              <a:rPr lang="en-US" dirty="0"/>
              <a:t> (Pvt) Ltd”</a:t>
            </a:r>
          </a:p>
          <a:p>
            <a:pPr algn="just">
              <a:lnSpc>
                <a:spcPct val="100000"/>
              </a:lnSpc>
            </a:pPr>
            <a:endParaRPr lang="en-US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Focuses on high standard design, development and delivery of software solutions, installation and maintenance of security system and networking</a:t>
            </a:r>
          </a:p>
          <a:p>
            <a:pPr algn="just">
              <a:lnSpc>
                <a:spcPct val="100000"/>
              </a:lnSpc>
            </a:pPr>
            <a:endParaRPr lang="en-US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Providing services:-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2D98B-42F7-4C39-A85F-0EFECFEAE40C}"/>
              </a:ext>
            </a:extLst>
          </p:cNvPr>
          <p:cNvSpPr txBox="1"/>
          <p:nvPr/>
        </p:nvSpPr>
        <p:spPr>
          <a:xfrm>
            <a:off x="628644" y="5097201"/>
            <a:ext cx="10953754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MYSCH School Blog (mysch.lk)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Smart School System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CMS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POS (Red Banana)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E-Listing (elisting.info)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Yarl</a:t>
            </a:r>
            <a:r>
              <a:rPr lang="en-US" sz="1600" dirty="0"/>
              <a:t> CCTV – Security Solution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sz="1600" dirty="0" err="1"/>
              <a:t>Quicka</a:t>
            </a:r>
            <a:r>
              <a:rPr lang="en-US" sz="1600" dirty="0"/>
              <a:t> Online Store (quicka.lk)</a:t>
            </a:r>
            <a:endParaRPr lang="en-US" sz="16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19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1267-75F7-4C7A-822D-315C9AB32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4" y="683581"/>
            <a:ext cx="10963275" cy="6924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1B3F5"/>
                </a:solidFill>
              </a:rPr>
              <a:t>My Contribution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DC6D3-F87D-4220-91CE-513CFD328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3" y="1828800"/>
            <a:ext cx="10963275" cy="4345619"/>
          </a:xfrm>
        </p:spPr>
        <p:txBody>
          <a:bodyPr anchor="t"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Event Organization System (Individual Project)</a:t>
            </a:r>
          </a:p>
          <a:p>
            <a:pPr algn="just">
              <a:lnSpc>
                <a:spcPct val="100000"/>
              </a:lnSpc>
            </a:pPr>
            <a:endParaRPr lang="en-US" sz="16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Employee Management System (Anna Coffee)</a:t>
            </a:r>
          </a:p>
          <a:p>
            <a:pPr algn="just">
              <a:lnSpc>
                <a:spcPct val="100000"/>
              </a:lnSpc>
            </a:pPr>
            <a:endParaRPr lang="en-US" sz="16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Smart Municipal System (Municipality of Jaffna)</a:t>
            </a:r>
          </a:p>
          <a:p>
            <a:pPr algn="just">
              <a:lnSpc>
                <a:spcPct val="100000"/>
              </a:lnSpc>
            </a:pPr>
            <a:endParaRPr lang="en-US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National Institute of Education (Data entry)</a:t>
            </a:r>
          </a:p>
          <a:p>
            <a:pPr algn="just">
              <a:lnSpc>
                <a:spcPct val="100000"/>
              </a:lnSpc>
            </a:pPr>
            <a:endParaRPr lang="en-US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Quicka</a:t>
            </a:r>
            <a:r>
              <a:rPr lang="en-US" dirty="0"/>
              <a:t> Online Store (Data entry with image design)</a:t>
            </a:r>
          </a:p>
        </p:txBody>
      </p:sp>
    </p:spTree>
    <p:extLst>
      <p:ext uri="{BB962C8B-B14F-4D97-AF65-F5344CB8AC3E}">
        <p14:creationId xmlns:p14="http://schemas.microsoft.com/office/powerpoint/2010/main" val="231135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1267-75F7-4C7A-822D-315C9AB32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4" y="683581"/>
            <a:ext cx="10963275" cy="7013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1B3F5"/>
                </a:solidFill>
              </a:rPr>
              <a:t>Event Organization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DC6D3-F87D-4220-91CE-513CFD328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3" y="1828800"/>
            <a:ext cx="10963275" cy="4345619"/>
          </a:xfrm>
        </p:spPr>
        <p:txBody>
          <a:bodyPr anchor="t"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It is a web-based system developed in Laravel framework to organize events such as birthdays, weddings, </a:t>
            </a:r>
            <a:r>
              <a:rPr lang="en-US" dirty="0" err="1"/>
              <a:t>etc</a:t>
            </a:r>
            <a:endParaRPr lang="en-US" dirty="0"/>
          </a:p>
          <a:p>
            <a:pPr algn="just">
              <a:lnSpc>
                <a:spcPct val="100000"/>
              </a:lnSpc>
            </a:pPr>
            <a:endParaRPr lang="en-US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Features :-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Suggests available packages for an event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Shows the service providers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Lists the detail of services</a:t>
            </a:r>
          </a:p>
          <a:p>
            <a:pPr marL="742950" lvl="1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Displays all the customers’ review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07D92-812F-47BC-AAFB-37F86BF3A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19" y="3429578"/>
            <a:ext cx="5855659" cy="274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848597-370D-4E13-BDD7-208286422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" y="693871"/>
            <a:ext cx="5129463" cy="2404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29E7A7-1AB2-4068-8CA1-1D7C45161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14" y="683580"/>
            <a:ext cx="5129462" cy="2404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4AD25-CFD9-4239-B9F9-BCF721B19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765520"/>
            <a:ext cx="5138984" cy="24088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542438-5246-4F0E-98FB-030EDB42B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14" y="3767182"/>
            <a:ext cx="5129462" cy="2404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C937B-DEE8-485A-893B-4DAAB988FCD9}"/>
              </a:ext>
            </a:extLst>
          </p:cNvPr>
          <p:cNvSpPr txBox="1"/>
          <p:nvPr/>
        </p:nvSpPr>
        <p:spPr>
          <a:xfrm>
            <a:off x="619122" y="3059668"/>
            <a:ext cx="274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Dashboard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711AB-7F55-4ABD-8108-91A990E3DE3F}"/>
              </a:ext>
            </a:extLst>
          </p:cNvPr>
          <p:cNvSpPr txBox="1"/>
          <p:nvPr/>
        </p:nvSpPr>
        <p:spPr>
          <a:xfrm>
            <a:off x="6443414" y="3058266"/>
            <a:ext cx="274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Provider Index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77C62A-CC1F-4D89-8B79-AD203E538E40}"/>
              </a:ext>
            </a:extLst>
          </p:cNvPr>
          <p:cNvSpPr txBox="1"/>
          <p:nvPr/>
        </p:nvSpPr>
        <p:spPr>
          <a:xfrm>
            <a:off x="609603" y="6171618"/>
            <a:ext cx="274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Provider Create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57266-0B11-4A3D-BECD-F0DE94113A8C}"/>
              </a:ext>
            </a:extLst>
          </p:cNvPr>
          <p:cNvSpPr txBox="1"/>
          <p:nvPr/>
        </p:nvSpPr>
        <p:spPr>
          <a:xfrm>
            <a:off x="6443414" y="6171618"/>
            <a:ext cx="274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Provider Report</a:t>
            </a:r>
          </a:p>
        </p:txBody>
      </p:sp>
    </p:spTree>
    <p:extLst>
      <p:ext uri="{BB962C8B-B14F-4D97-AF65-F5344CB8AC3E}">
        <p14:creationId xmlns:p14="http://schemas.microsoft.com/office/powerpoint/2010/main" val="422174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1267-75F7-4C7A-822D-315C9AB32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4" y="683581"/>
            <a:ext cx="10963275" cy="7013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1B3F5"/>
                </a:solidFill>
              </a:rPr>
              <a:t>Employee Management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DC6D3-F87D-4220-91CE-513CFD328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3" y="1828800"/>
            <a:ext cx="10963275" cy="4345619"/>
          </a:xfrm>
        </p:spPr>
        <p:txBody>
          <a:bodyPr anchor="t"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the employee management system of Anna Coffee, I completed CRUD for the modules; machine, work, employee, and employee-work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D17BC4-DA13-4FD0-9B42-48CC748B3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" y="3684233"/>
            <a:ext cx="5312397" cy="2490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45662-E6B7-4C12-B2C0-B3949BBC9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02" y="3684231"/>
            <a:ext cx="5312398" cy="249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8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1267-75F7-4C7A-822D-315C9AB32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4" y="683581"/>
            <a:ext cx="10963275" cy="7013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1B3F5"/>
                </a:solidFill>
              </a:rPr>
              <a:t>Smart Municipal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DC6D3-F87D-4220-91CE-513CFD328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3" y="1828800"/>
            <a:ext cx="10963275" cy="4345619"/>
          </a:xfrm>
        </p:spPr>
        <p:txBody>
          <a:bodyPr anchor="t"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the Smart Municipal System of municipal council, Jaffna, I did CRUD, excel import and export for taxpayers. Also I created a functionality to commit data from imported-taxpayers to existing taxpayers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B23810-9208-43CC-94B4-92F935072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3" y="3674799"/>
            <a:ext cx="5332519" cy="24996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786C78-D6CD-47DE-B06C-1C3ADBF79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57" y="3674799"/>
            <a:ext cx="5332520" cy="24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6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1267-75F7-4C7A-822D-315C9AB32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4" y="683581"/>
            <a:ext cx="10963275" cy="7013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1B3F5"/>
                </a:solidFill>
              </a:rPr>
              <a:t>Technologies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DC6D3-F87D-4220-91CE-513CFD328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3" y="1828800"/>
            <a:ext cx="10963275" cy="2689934"/>
          </a:xfrm>
        </p:spPr>
        <p:txBody>
          <a:bodyPr numCol="2" anchor="t"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HTML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CSS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Bootstrap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JavaScript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jQuery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AJAX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PHP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Laravel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MySQL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Java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7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1267-75F7-4C7A-822D-315C9AB32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4" y="683581"/>
            <a:ext cx="10963275" cy="70133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61B3F5"/>
                </a:solidFill>
              </a:rPr>
              <a:t>Learning Outcome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DC6D3-F87D-4220-91CE-513CFD328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23" y="1828800"/>
            <a:ext cx="10963275" cy="4345619"/>
          </a:xfrm>
        </p:spPr>
        <p:txBody>
          <a:bodyPr anchor="t"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Hands-on with some latest technologies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Self-confidence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Time management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Communication skill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Problem solving skill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Self learning abilities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30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283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Company Profile</vt:lpstr>
      <vt:lpstr>My Contribution</vt:lpstr>
      <vt:lpstr>Event Organization System</vt:lpstr>
      <vt:lpstr>PowerPoint Presentation</vt:lpstr>
      <vt:lpstr>Employee Management System</vt:lpstr>
      <vt:lpstr>Smart Municipal System</vt:lpstr>
      <vt:lpstr>Technologies</vt:lpstr>
      <vt:lpstr>Learning Outcome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samsonj.edu@gmail.com</dc:creator>
  <cp:lastModifiedBy>samsonj.edu@gmail.com</cp:lastModifiedBy>
  <cp:revision>38</cp:revision>
  <dcterms:created xsi:type="dcterms:W3CDTF">2019-06-27T06:51:07Z</dcterms:created>
  <dcterms:modified xsi:type="dcterms:W3CDTF">2019-06-28T03:13:35Z</dcterms:modified>
</cp:coreProperties>
</file>