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ato" panose="020B0604020202020204" charset="0"/>
      <p:regular r:id="rId9"/>
      <p:bold r:id="rId10"/>
      <p:italic r:id="rId11"/>
      <p:boldItalic r:id="rId12"/>
    </p:embeddedFont>
    <p:embeddedFont>
      <p:font typeface="Raleway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64690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315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523984ef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523984ef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553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523984ef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523984ef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5153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523984e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523984ef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348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523984ef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523984ef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954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523984ef3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523984ef3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786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ttorrent.com/btt/btt-docs/BitTorrent_(BTT)_White_Paper_v0.8.7_Feb_2019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github.com/ipfs/papers/raw/master/ipfs-cap2pfs/ipfs-p2p-file-system.pdf" TargetMode="External"/><Relationship Id="rId4" Type="http://schemas.openxmlformats.org/officeDocument/2006/relationships/hyperlink" Target="https://www.researchgate.net/publication/221558557_The_Design_and_Deployment_of_a_Bit_Torrent_Live_Video_Streaming_Soluti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Distributed Media Streaming Using BitTorrent Approach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5625227" y="3966125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Supervisor: Dr.K.Thabotharan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V.M.B Rasnakawewa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2015/CSC/025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distributed media streaming? 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7650" y="21036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As video streaming accounting for an increasing part of Internet traffic today, how to delivery videos with high streaming quality and low costs becomes a big challenge for the industry.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Through building an innovative peer-to-peer delivery protocol with decentralized streaming nodes is the goal of distributed media streaming.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 distributed media streaming viewers are incentivized to share redundant computing and bandwidth resources to address today’s video streaming challenges.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BitTorrent approach?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BitTorrent protocol operates as follows.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injector creates a torrent meta data ﬁle, which is shared with the peers.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ﬁle to be shared is cut into ﬁxed-size pieces, the hashes of which are included in the torrent ﬁle.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 central server called a tracker keeps track of the peers in the network.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peers exchange data on a tit-for-tat basis in the swarm of peers interested in the same ﬁle: the neighbours of a peer that provide the most data are allowed to request pieces in return (they are unchoked).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Once a peer has completed the download of a ﬁle, it can continue to seed it by using its upload capacity to serve the ﬁle to others for free.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Research</a:t>
            </a:r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BitTorrent (BTT) White Paper-v0.8.7</a:t>
            </a:r>
            <a:endParaRPr/>
          </a:p>
          <a:p>
            <a:pPr marL="914400" lvl="1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https://www.bittorrent.com/btt/btt-docs/BitTorrent_(BTT)_White_Paper_v0.8.7_Feb_2019.pdf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Design and Deployment of a Bit Torrent Live Video Streaming Solution-January 2009</a:t>
            </a:r>
            <a:endParaRPr/>
          </a:p>
          <a:p>
            <a:pPr marL="914400" lvl="1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https://www.researchgate.net/publication/221558557_The_Design_and_Deployment_of_a_Bit_Torrent_Live_Video_Streaming_Solution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IPFS - Content Addressed, Versioned, P2P File System</a:t>
            </a:r>
            <a:endParaRPr/>
          </a:p>
          <a:p>
            <a:pPr marL="914400" lvl="1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https://github.com/ipfs/papers/raw/master/ipfs-cap2pfs/ipfs-p2p-file-system.pdf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Methodology</a:t>
            </a:r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27650" y="19778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 order to implement P2P media streaming based on BitTorrent protocol, it can be accomplished by finding a policy which may strike the right balance between the sequential requirements of playback and keeping a high level of piece diversity.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Piece selection and Peer selection are focused areas.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2854349" y="2304150"/>
            <a:ext cx="3731385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Thank You!</a:t>
            </a:r>
            <a:endParaRPr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On-screen Show (16:9)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Lato</vt:lpstr>
      <vt:lpstr>Arial</vt:lpstr>
      <vt:lpstr>Raleway</vt:lpstr>
      <vt:lpstr>Streamline</vt:lpstr>
      <vt:lpstr>Distributed Media Streaming Using BitTorrent Approach</vt:lpstr>
      <vt:lpstr>What is distributed media streaming? </vt:lpstr>
      <vt:lpstr>What is BitTorrent approach?</vt:lpstr>
      <vt:lpstr>Current Research</vt:lpstr>
      <vt:lpstr>Proposed Methodology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Media Streaming Using BitTorrent Approach</dc:title>
  <cp:lastModifiedBy>Vihanga Rasnakawewa</cp:lastModifiedBy>
  <cp:revision>1</cp:revision>
  <dcterms:modified xsi:type="dcterms:W3CDTF">2019-10-19T03:10:13Z</dcterms:modified>
</cp:coreProperties>
</file>