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E242A-CB15-4BD4-8ADC-1CBF551C09C8}" type="datetimeFigureOut">
              <a:rPr lang="en-US" smtClean="0"/>
              <a:t>10/19/2019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D1F28-F307-464D-ADA0-7A3E8E11EF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78250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E242A-CB15-4BD4-8ADC-1CBF551C09C8}" type="datetimeFigureOut">
              <a:rPr lang="en-US" smtClean="0"/>
              <a:t>10/19/2019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D1F28-F307-464D-ADA0-7A3E8E11EF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3238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E242A-CB15-4BD4-8ADC-1CBF551C09C8}" type="datetimeFigureOut">
              <a:rPr lang="en-US" smtClean="0"/>
              <a:t>10/19/2019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D1F28-F307-464D-ADA0-7A3E8E11EF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1948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E242A-CB15-4BD4-8ADC-1CBF551C09C8}" type="datetimeFigureOut">
              <a:rPr lang="en-US" smtClean="0"/>
              <a:t>10/19/2019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D1F28-F307-464D-ADA0-7A3E8E11EF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6648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E242A-CB15-4BD4-8ADC-1CBF551C09C8}" type="datetimeFigureOut">
              <a:rPr lang="en-US" smtClean="0"/>
              <a:t>10/19/2019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D1F28-F307-464D-ADA0-7A3E8E11EF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4490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E242A-CB15-4BD4-8ADC-1CBF551C09C8}" type="datetimeFigureOut">
              <a:rPr lang="en-US" smtClean="0"/>
              <a:t>10/19/2019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D1F28-F307-464D-ADA0-7A3E8E11EF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592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E242A-CB15-4BD4-8ADC-1CBF551C09C8}" type="datetimeFigureOut">
              <a:rPr lang="en-US" smtClean="0"/>
              <a:t>10/19/2019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D1F28-F307-464D-ADA0-7A3E8E11EF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34721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E242A-CB15-4BD4-8ADC-1CBF551C09C8}" type="datetimeFigureOut">
              <a:rPr lang="en-US" smtClean="0"/>
              <a:t>10/19/2019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D1F28-F307-464D-ADA0-7A3E8E11EF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4968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E242A-CB15-4BD4-8ADC-1CBF551C09C8}" type="datetimeFigureOut">
              <a:rPr lang="en-US" smtClean="0"/>
              <a:t>10/19/2019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D1F28-F307-464D-ADA0-7A3E8E11EF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1538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E242A-CB15-4BD4-8ADC-1CBF551C09C8}" type="datetimeFigureOut">
              <a:rPr lang="en-US" smtClean="0"/>
              <a:t>10/19/2019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D1F28-F307-464D-ADA0-7A3E8E11EF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7549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E242A-CB15-4BD4-8ADC-1CBF551C09C8}" type="datetimeFigureOut">
              <a:rPr lang="en-US" smtClean="0"/>
              <a:t>10/19/2019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D1F28-F307-464D-ADA0-7A3E8E11EF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4322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1E242A-CB15-4BD4-8ADC-1CBF551C09C8}" type="datetimeFigureOut">
              <a:rPr lang="en-US" smtClean="0"/>
              <a:t>10/19/2019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DD1F28-F307-464D-ADA0-7A3E8E11EF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01765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6357257"/>
            <a:ext cx="12192000" cy="500743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6357257"/>
            <a:ext cx="12192000" cy="18288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Triangle 5"/>
          <p:cNvSpPr/>
          <p:nvPr/>
        </p:nvSpPr>
        <p:spPr>
          <a:xfrm>
            <a:off x="0" y="5486400"/>
            <a:ext cx="1367246" cy="1371600"/>
          </a:xfrm>
          <a:prstGeom prst="rtTriangl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1317829"/>
            <a:ext cx="12192000" cy="123110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7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An automatic approach to 2D </a:t>
            </a:r>
            <a:r>
              <a:rPr lang="en-US" sz="37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</a:t>
            </a:r>
            <a:r>
              <a:rPr lang="en-US" sz="37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loor plan understanding </a:t>
            </a:r>
          </a:p>
          <a:p>
            <a:pPr algn="ctr"/>
            <a:r>
              <a:rPr lang="en-US" sz="37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&amp;  3D model generation</a:t>
            </a:r>
            <a:endParaRPr lang="en-US" sz="370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367246" y="3839938"/>
            <a:ext cx="400722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Supervisor : Mr. S. Suthakar</a:t>
            </a:r>
            <a:endParaRPr lang="en-US" sz="3200" b="1" dirty="0" smtClean="0"/>
          </a:p>
          <a:p>
            <a:endParaRPr lang="en-US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8041341" y="4788718"/>
            <a:ext cx="3639669" cy="11430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dirty="0"/>
              <a:t>Name : M.Santhusan</a:t>
            </a:r>
          </a:p>
          <a:p>
            <a:pPr>
              <a:lnSpc>
                <a:spcPct val="150000"/>
              </a:lnSpc>
            </a:pPr>
            <a:r>
              <a:rPr lang="en-US" sz="2400" dirty="0"/>
              <a:t>Reg_No : 2015/CSC/038</a:t>
            </a:r>
          </a:p>
        </p:txBody>
      </p:sp>
    </p:spTree>
    <p:extLst>
      <p:ext uri="{BB962C8B-B14F-4D97-AF65-F5344CB8AC3E}">
        <p14:creationId xmlns:p14="http://schemas.microsoft.com/office/powerpoint/2010/main" val="15389100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6357257"/>
            <a:ext cx="12192000" cy="500743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6357257"/>
            <a:ext cx="12192000" cy="18288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Triangle 5"/>
          <p:cNvSpPr/>
          <p:nvPr/>
        </p:nvSpPr>
        <p:spPr>
          <a:xfrm>
            <a:off x="0" y="5486400"/>
            <a:ext cx="1367246" cy="1371600"/>
          </a:xfrm>
          <a:prstGeom prst="rtTriangl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83623" y="471418"/>
            <a:ext cx="11331388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4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Problem</a:t>
            </a:r>
            <a:endParaRPr lang="en-US" sz="400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cxnSp>
        <p:nvCxnSpPr>
          <p:cNvPr id="3" name="Straight Connector 2"/>
          <p:cNvCxnSpPr/>
          <p:nvPr/>
        </p:nvCxnSpPr>
        <p:spPr>
          <a:xfrm flipV="1">
            <a:off x="403411" y="1211126"/>
            <a:ext cx="11385177" cy="195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941294" y="1927364"/>
            <a:ext cx="10130118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3D modeling </a:t>
            </a:r>
            <a:r>
              <a:rPr lang="en-US" sz="2000" dirty="0" smtClean="0"/>
              <a:t>from 2D floor plan is </a:t>
            </a:r>
            <a:r>
              <a:rPr lang="en-US" sz="2000" dirty="0"/>
              <a:t>not commonly used by normal users </a:t>
            </a:r>
            <a:r>
              <a:rPr lang="en-US" sz="2000" dirty="0" smtClean="0"/>
              <a:t>nowadays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 smtClean="0"/>
              <a:t>Main </a:t>
            </a:r>
            <a:r>
              <a:rPr lang="en-US" sz="2000" dirty="0"/>
              <a:t>reason is the common existing 3D visualization tools are difficult for nontechnical users to create a 3D model </a:t>
            </a:r>
            <a:r>
              <a:rPr lang="en-US" sz="2000" dirty="0" smtClean="0"/>
              <a:t>from 2D floor plan.</a:t>
            </a:r>
          </a:p>
          <a:p>
            <a:pPr marL="285750" lvl="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 smtClean="0"/>
              <a:t>Most of the tools do not have a graphics recognition feature to automate the 3D model generation.</a:t>
            </a:r>
          </a:p>
        </p:txBody>
      </p:sp>
    </p:spTree>
    <p:extLst>
      <p:ext uri="{BB962C8B-B14F-4D97-AF65-F5344CB8AC3E}">
        <p14:creationId xmlns:p14="http://schemas.microsoft.com/office/powerpoint/2010/main" val="39734417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6357257"/>
            <a:ext cx="12192000" cy="500743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6357257"/>
            <a:ext cx="12192000" cy="18288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Triangle 5"/>
          <p:cNvSpPr/>
          <p:nvPr/>
        </p:nvSpPr>
        <p:spPr>
          <a:xfrm>
            <a:off x="0" y="5486400"/>
            <a:ext cx="1367246" cy="1371600"/>
          </a:xfrm>
          <a:prstGeom prst="rtTriangl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83623" y="471418"/>
            <a:ext cx="11331388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4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Related work</a:t>
            </a:r>
            <a:endParaRPr lang="en-US" sz="400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cxnSp>
        <p:nvCxnSpPr>
          <p:cNvPr id="3" name="Straight Connector 2"/>
          <p:cNvCxnSpPr/>
          <p:nvPr/>
        </p:nvCxnSpPr>
        <p:spPr>
          <a:xfrm flipV="1">
            <a:off x="403411" y="1211126"/>
            <a:ext cx="11385177" cy="195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1129552" y="1419533"/>
            <a:ext cx="1013011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 smtClean="0"/>
              <a:t>In preprocessing stage, removing noises, textual patterns and other irrelevant symbols from the input image (Scanned Image-Raster Image) through human effort.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 smtClean="0"/>
              <a:t>Get input as CAD software files like DWF then convert to SVG File (Vector Image) and then recognize the features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32140" y="3547407"/>
            <a:ext cx="14702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 smtClean="0"/>
              <a:t>References</a:t>
            </a:r>
            <a:endParaRPr lang="en-US" u="sng" dirty="0"/>
          </a:p>
        </p:txBody>
      </p:sp>
      <p:sp>
        <p:nvSpPr>
          <p:cNvPr id="7" name="TextBox 6"/>
          <p:cNvSpPr txBox="1"/>
          <p:nvPr/>
        </p:nvSpPr>
        <p:spPr>
          <a:xfrm>
            <a:off x="860612" y="4026893"/>
            <a:ext cx="108204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S.-H. Or et al., “Highly Automatic Approach </a:t>
            </a:r>
            <a:r>
              <a:rPr lang="en-US" sz="1600" dirty="0" smtClean="0"/>
              <a:t>to Architectural </a:t>
            </a:r>
            <a:r>
              <a:rPr lang="en-US" sz="1600" dirty="0"/>
              <a:t>Floor Plan Image Understanding and </a:t>
            </a:r>
            <a:r>
              <a:rPr lang="en-US" sz="1600" dirty="0" smtClean="0"/>
              <a:t>Model Generation</a:t>
            </a:r>
            <a:r>
              <a:rPr lang="en-US" sz="1600" dirty="0"/>
              <a:t>,” </a:t>
            </a:r>
            <a:r>
              <a:rPr lang="en-US" sz="1600" i="1" dirty="0"/>
              <a:t>Proc. Vision, Modeling, and </a:t>
            </a:r>
            <a:r>
              <a:rPr lang="en-US" sz="1600" i="1" dirty="0" smtClean="0"/>
              <a:t>Visualization, </a:t>
            </a:r>
            <a:r>
              <a:rPr lang="en-US" sz="1600" dirty="0" smtClean="0"/>
              <a:t>IOS </a:t>
            </a:r>
            <a:r>
              <a:rPr lang="en-US" sz="1600" dirty="0"/>
              <a:t>Press, 2005, pp. 25–32</a:t>
            </a:r>
            <a:r>
              <a:rPr lang="en-US" sz="1600" dirty="0" smtClean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Yin, X.; Wonka, P.; </a:t>
            </a:r>
            <a:r>
              <a:rPr lang="en-US" sz="1600" dirty="0" err="1"/>
              <a:t>Razdan</a:t>
            </a:r>
            <a:r>
              <a:rPr lang="en-US" sz="1600" dirty="0"/>
              <a:t>, A.: Generating </a:t>
            </a:r>
            <a:r>
              <a:rPr lang="en-US" sz="1600" dirty="0" smtClean="0"/>
              <a:t>3d building </a:t>
            </a:r>
            <a:r>
              <a:rPr lang="en-US" sz="1600" dirty="0"/>
              <a:t>models from architectural drawings: </a:t>
            </a:r>
            <a:r>
              <a:rPr lang="en-US" sz="1600" dirty="0" smtClean="0"/>
              <a:t>A survey</a:t>
            </a:r>
            <a:r>
              <a:rPr lang="en-US" sz="1600" dirty="0"/>
              <a:t>, </a:t>
            </a:r>
            <a:r>
              <a:rPr lang="en-US" sz="1600" dirty="0" smtClean="0"/>
              <a:t>Computer Graphics </a:t>
            </a:r>
            <a:r>
              <a:rPr lang="en-US" sz="1600" dirty="0"/>
              <a:t>and </a:t>
            </a:r>
            <a:r>
              <a:rPr lang="en-US" sz="1600" dirty="0" smtClean="0"/>
              <a:t>Applications, 29(1</a:t>
            </a:r>
            <a:r>
              <a:rPr lang="en-US" sz="1600" dirty="0"/>
              <a:t>), 2009, 20–30</a:t>
            </a:r>
            <a:r>
              <a:rPr lang="en-US" sz="1600" dirty="0" smtClean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err="1"/>
              <a:t>Junfang</a:t>
            </a:r>
            <a:r>
              <a:rPr lang="en-US" sz="1600" dirty="0"/>
              <a:t> Zhu, Hui Zhang &amp; </a:t>
            </a:r>
            <a:r>
              <a:rPr lang="en-US" sz="1600" dirty="0" err="1"/>
              <a:t>Yamei</a:t>
            </a:r>
            <a:r>
              <a:rPr lang="en-US" sz="1600" dirty="0"/>
              <a:t> Wen (2014) A New Reconstruction </a:t>
            </a:r>
            <a:r>
              <a:rPr lang="en-US" sz="1600" dirty="0" smtClean="0"/>
              <a:t>Method for </a:t>
            </a:r>
            <a:r>
              <a:rPr lang="en-US" sz="1600" dirty="0"/>
              <a:t>3D Buildings from 2D Vector </a:t>
            </a:r>
            <a:r>
              <a:rPr lang="en-US" sz="1600" dirty="0" smtClean="0"/>
              <a:t>Floor Plan</a:t>
            </a:r>
            <a:r>
              <a:rPr lang="en-US" sz="1600" dirty="0"/>
              <a:t>, Computer-Aided Design and Applications, </a:t>
            </a:r>
            <a:r>
              <a:rPr lang="en-US" sz="1600" dirty="0" smtClean="0"/>
              <a:t>11:6, 704-714</a:t>
            </a:r>
            <a:r>
              <a:rPr lang="en-US" sz="1600" dirty="0"/>
              <a:t>, DOI: 10.1080/16864360.2014.914388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41730611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6357257"/>
            <a:ext cx="12192000" cy="500743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6357257"/>
            <a:ext cx="12192000" cy="18288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Triangle 5"/>
          <p:cNvSpPr/>
          <p:nvPr/>
        </p:nvSpPr>
        <p:spPr>
          <a:xfrm>
            <a:off x="0" y="5486400"/>
            <a:ext cx="1367246" cy="1371600"/>
          </a:xfrm>
          <a:prstGeom prst="rtTriangl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83623" y="471418"/>
            <a:ext cx="11331388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4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My Objective</a:t>
            </a:r>
          </a:p>
        </p:txBody>
      </p:sp>
      <p:cxnSp>
        <p:nvCxnSpPr>
          <p:cNvPr id="3" name="Straight Connector 2"/>
          <p:cNvCxnSpPr/>
          <p:nvPr/>
        </p:nvCxnSpPr>
        <p:spPr>
          <a:xfrm flipV="1">
            <a:off x="403411" y="1211126"/>
            <a:ext cx="11385177" cy="195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1030940" y="1953601"/>
            <a:ext cx="1013011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 smtClean="0"/>
              <a:t>I am going to find a new automated approach to recognize the features such as walls, doors, windows, etc.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 smtClean="0"/>
              <a:t>Reducing the manual work in preprocessing.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 smtClean="0"/>
              <a:t>Reducing the time needed to construct a 3D model from floor plan.</a:t>
            </a:r>
          </a:p>
        </p:txBody>
      </p:sp>
    </p:spTree>
    <p:extLst>
      <p:ext uri="{BB962C8B-B14F-4D97-AF65-F5344CB8AC3E}">
        <p14:creationId xmlns:p14="http://schemas.microsoft.com/office/powerpoint/2010/main" val="17848708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6357257"/>
            <a:ext cx="12192000" cy="500743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6357257"/>
            <a:ext cx="12192000" cy="18288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Triangle 5"/>
          <p:cNvSpPr/>
          <p:nvPr/>
        </p:nvSpPr>
        <p:spPr>
          <a:xfrm>
            <a:off x="0" y="5486400"/>
            <a:ext cx="1367246" cy="1371600"/>
          </a:xfrm>
          <a:prstGeom prst="rtTriangl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5223" y="1587954"/>
            <a:ext cx="5701553" cy="24944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29387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</TotalTime>
  <Words>288</Words>
  <Application>Microsoft Office PowerPoint</Application>
  <PresentationFormat>Widescreen</PresentationFormat>
  <Paragraphs>20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Santhusan santhu</dc:creator>
  <cp:lastModifiedBy>Windows User</cp:lastModifiedBy>
  <cp:revision>14</cp:revision>
  <dcterms:created xsi:type="dcterms:W3CDTF">2019-10-19T04:16:48Z</dcterms:created>
  <dcterms:modified xsi:type="dcterms:W3CDTF">2019-10-19T07:31:10Z</dcterms:modified>
</cp:coreProperties>
</file>