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8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5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3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5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9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3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9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9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0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9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C5AB5-6739-448D-AF9E-00DA89D83F73}" type="datetimeFigureOut">
              <a:rPr lang="en-US" smtClean="0"/>
              <a:t>19-Oct-19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B53A-AEC4-495F-96E9-4BCC84F2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audio wave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96" y="2087315"/>
            <a:ext cx="8763000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67622" y="671543"/>
            <a:ext cx="556594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C0099"/>
                </a:solidFill>
              </a:rPr>
              <a:t>Vocal Trainer</a:t>
            </a:r>
          </a:p>
          <a:p>
            <a:pPr algn="ctr"/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Trains you to sing a desired song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008" y="5511466"/>
            <a:ext cx="24720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Supervisor</a:t>
            </a:r>
            <a:endParaRPr lang="en-US" sz="4800" b="1" dirty="0" smtClean="0">
              <a:solidFill>
                <a:srgbClr val="CC0099"/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Dr. E. Y. A. Charles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73720" y="5326799"/>
            <a:ext cx="20244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by</a:t>
            </a:r>
            <a:endParaRPr lang="en-US" sz="4800" b="1" dirty="0" smtClean="0">
              <a:solidFill>
                <a:srgbClr val="CC0099"/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M. V. Dilanson</a:t>
            </a:r>
          </a:p>
          <a:p>
            <a:pPr algn="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2015/CSC/036</a:t>
            </a:r>
          </a:p>
        </p:txBody>
      </p:sp>
    </p:spTree>
    <p:extLst>
      <p:ext uri="{BB962C8B-B14F-4D97-AF65-F5344CB8AC3E}">
        <p14:creationId xmlns:p14="http://schemas.microsoft.com/office/powerpoint/2010/main" val="352443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346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3744" y="1119281"/>
            <a:ext cx="6356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C0099"/>
                </a:solidFill>
              </a:rPr>
              <a:t>The system I wished to achieve..</a:t>
            </a:r>
            <a:endParaRPr lang="en-US" sz="3600" b="1" dirty="0">
              <a:solidFill>
                <a:srgbClr val="CC00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3745" y="2072090"/>
            <a:ext cx="10058606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user can input a song.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vocals will be separated and the features of the vocals will be extracted.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Then the user can sing along with the song which is played in the system.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user will be notified with the flaws he/she make.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 visual (Graphical) representation will be shown in the screen to match both vocals. (Original and the User’s)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final analysis will be shown to the user according to the singing.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972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346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3744" y="976977"/>
            <a:ext cx="9505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C0099"/>
                </a:solidFill>
              </a:rPr>
              <a:t>Things that have been achieved </a:t>
            </a:r>
            <a:r>
              <a:rPr lang="en-US" sz="3600" b="1" dirty="0" smtClean="0">
                <a:solidFill>
                  <a:srgbClr val="CC0099"/>
                </a:solidFill>
              </a:rPr>
              <a:t>by others so </a:t>
            </a:r>
            <a:r>
              <a:rPr lang="en-US" sz="3600" b="1" dirty="0" smtClean="0">
                <a:solidFill>
                  <a:srgbClr val="CC0099"/>
                </a:solidFill>
              </a:rPr>
              <a:t>far..</a:t>
            </a:r>
            <a:endParaRPr lang="en-US" sz="3600" b="1" dirty="0">
              <a:solidFill>
                <a:srgbClr val="CC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294" y="1787481"/>
            <a:ext cx="36502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Singing rating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	</a:t>
            </a:r>
            <a:r>
              <a:rPr lang="en-US" sz="2400" dirty="0" smtClean="0"/>
              <a:t>Pitch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	</a:t>
            </a:r>
            <a:r>
              <a:rPr lang="en-US" sz="2400" dirty="0" smtClean="0"/>
              <a:t>Modulation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	</a:t>
            </a:r>
            <a:r>
              <a:rPr lang="en-US" sz="2400" dirty="0" smtClean="0"/>
              <a:t>Timing (Beat)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	</a:t>
            </a:r>
            <a:r>
              <a:rPr lang="en-US" sz="2400" dirty="0" smtClean="0"/>
              <a:t>Lyric pronunciation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	</a:t>
            </a:r>
            <a:r>
              <a:rPr lang="en-US" sz="2400" dirty="0" smtClean="0"/>
              <a:t>Falsetto/Vocal effort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	Octave change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4172" y="1787481"/>
            <a:ext cx="490249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Cheat detection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Vocal Analysis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Real time graphical representation.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Rule based scoring.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Voice Suppression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Mixing</a:t>
            </a:r>
          </a:p>
        </p:txBody>
      </p:sp>
    </p:spTree>
    <p:extLst>
      <p:ext uri="{BB962C8B-B14F-4D97-AF65-F5344CB8AC3E}">
        <p14:creationId xmlns:p14="http://schemas.microsoft.com/office/powerpoint/2010/main" val="120627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346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3744" y="1089803"/>
            <a:ext cx="6844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C0099"/>
                </a:solidFill>
              </a:rPr>
              <a:t>Technologies used for certain tasks</a:t>
            </a:r>
            <a:endParaRPr lang="en-US" sz="3600" b="1" dirty="0">
              <a:solidFill>
                <a:srgbClr val="CC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3744" y="2013133"/>
            <a:ext cx="9949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Singing voice detection module is trained using Support Vector Machine (SVM) classifier.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3744" y="3213462"/>
            <a:ext cx="9949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features of the singing vocals are extracted using Harmonic Sinusoidal Modeling.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23744" y="4413791"/>
            <a:ext cx="9949192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Pitch Contour Representation (PCR) is used for scoring for singing.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1404" y="5025048"/>
            <a:ext cx="994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Hidden Markov </a:t>
            </a:r>
            <a:r>
              <a:rPr lang="en-US" sz="2400" dirty="0" smtClean="0"/>
              <a:t>Model (HMM) </a:t>
            </a:r>
            <a:r>
              <a:rPr lang="en-US" sz="2400" dirty="0" smtClean="0"/>
              <a:t>is used for feature extraction.</a:t>
            </a:r>
          </a:p>
        </p:txBody>
      </p:sp>
    </p:spTree>
    <p:extLst>
      <p:ext uri="{BB962C8B-B14F-4D97-AF65-F5344CB8AC3E}">
        <p14:creationId xmlns:p14="http://schemas.microsoft.com/office/powerpoint/2010/main" val="390243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346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3745" y="1691759"/>
            <a:ext cx="100385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Voice separation is still not perfectly achieved.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Feature extraction is being done every 10ms only. It can be made lesser.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There are possibilities to achieve the tasks using Deep Learning but it is not done yet.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23744" y="929116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C0099"/>
                </a:solidFill>
              </a:rPr>
              <a:t>The aspects lacking accuracy and fulfilment.</a:t>
            </a:r>
            <a:endParaRPr lang="en-US" sz="36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2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346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23743" y="1796635"/>
            <a:ext cx="101008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Singing Voice Separation using Adaptive Window Harmonic Sinusoidal Modeling - MIREX 2014 </a:t>
            </a:r>
          </a:p>
          <a:p>
            <a:r>
              <a:rPr lang="en-US" sz="2000" dirty="0" smtClean="0"/>
              <a:t>	</a:t>
            </a:r>
            <a:r>
              <a:rPr lang="en-US" dirty="0" smtClean="0"/>
              <a:t>By </a:t>
            </a:r>
            <a:r>
              <a:rPr lang="en-US" dirty="0" err="1" smtClean="0"/>
              <a:t>Preeti</a:t>
            </a:r>
            <a:r>
              <a:rPr lang="en-US" dirty="0" smtClean="0"/>
              <a:t> Rao, </a:t>
            </a:r>
            <a:r>
              <a:rPr lang="en-US" dirty="0" err="1" smtClean="0"/>
              <a:t>Nagesh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and </a:t>
            </a:r>
            <a:r>
              <a:rPr lang="en-US" dirty="0" err="1" smtClean="0"/>
              <a:t>Sharath</a:t>
            </a:r>
            <a:r>
              <a:rPr lang="en-US" dirty="0" smtClean="0"/>
              <a:t> </a:t>
            </a:r>
            <a:r>
              <a:rPr lang="en-US" dirty="0" err="1" smtClean="0"/>
              <a:t>Adavanne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Singing pitch extraction from monaural polyphonic songs by contextual audio modeling and singing harmonic </a:t>
            </a:r>
            <a:r>
              <a:rPr lang="en-US" sz="2400" dirty="0" smtClean="0"/>
              <a:t>enhancement – ISMIR 2009</a:t>
            </a:r>
            <a:endParaRPr lang="en-US" sz="2400" dirty="0"/>
          </a:p>
          <a:p>
            <a:r>
              <a:rPr lang="en-US" dirty="0" smtClean="0"/>
              <a:t>	By Chao-Ling </a:t>
            </a:r>
            <a:r>
              <a:rPr lang="en-US" dirty="0"/>
              <a:t>Hsu, Liang-Yu Chen, </a:t>
            </a:r>
            <a:r>
              <a:rPr lang="en-US" dirty="0" err="1"/>
              <a:t>Jyh-Shing</a:t>
            </a:r>
            <a:r>
              <a:rPr lang="en-US" dirty="0"/>
              <a:t> Roger Jang, </a:t>
            </a:r>
            <a:r>
              <a:rPr lang="en-US" dirty="0" err="1"/>
              <a:t>Hsing-Ji</a:t>
            </a:r>
            <a:r>
              <a:rPr lang="en-US" dirty="0"/>
              <a:t> </a:t>
            </a:r>
            <a:r>
              <a:rPr lang="en-US" dirty="0" smtClean="0"/>
              <a:t>Li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 hierarchical approach for music chord modeling based on the analysis of tonal characteristics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By </a:t>
            </a:r>
            <a:r>
              <a:rPr lang="en-US" dirty="0" err="1" smtClean="0"/>
              <a:t>Namunu</a:t>
            </a:r>
            <a:r>
              <a:rPr lang="en-US" dirty="0" smtClean="0"/>
              <a:t> </a:t>
            </a:r>
            <a:r>
              <a:rPr lang="en-US" dirty="0"/>
              <a:t>C. </a:t>
            </a:r>
            <a:r>
              <a:rPr lang="en-US" dirty="0" err="1" smtClean="0"/>
              <a:t>Maddage</a:t>
            </a:r>
            <a:r>
              <a:rPr lang="en-US" dirty="0" smtClean="0"/>
              <a:t>, </a:t>
            </a:r>
            <a:r>
              <a:rPr lang="en-US" dirty="0"/>
              <a:t>Mohan S. </a:t>
            </a:r>
            <a:r>
              <a:rPr lang="en-US" dirty="0" err="1" smtClean="0"/>
              <a:t>Kankanhalli</a:t>
            </a:r>
            <a:r>
              <a:rPr lang="en-US" dirty="0" smtClean="0"/>
              <a:t>, </a:t>
            </a:r>
            <a:r>
              <a:rPr lang="en-US" dirty="0" err="1"/>
              <a:t>Haizhou</a:t>
            </a:r>
            <a:r>
              <a:rPr lang="en-US" dirty="0"/>
              <a:t> Li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Sensibol.com </a:t>
            </a:r>
            <a:r>
              <a:rPr lang="en-US" sz="2000" dirty="0" smtClean="0"/>
              <a:t>| </a:t>
            </a:r>
            <a:r>
              <a:rPr lang="en-US" sz="2000" dirty="0" err="1" smtClean="0"/>
              <a:t>Sensibol</a:t>
            </a:r>
            <a:r>
              <a:rPr lang="en-US" sz="2000" dirty="0" smtClean="0"/>
              <a:t> Audio Technologies Pvt. Ltd.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23744" y="870960"/>
            <a:ext cx="3849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C0099"/>
                </a:solidFill>
              </a:rPr>
              <a:t>Related References</a:t>
            </a:r>
            <a:endParaRPr lang="en-US" sz="36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7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>
            <a:off x="0" y="2208052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77679" y="3019075"/>
            <a:ext cx="4836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C0099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THANK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YOU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anose="020B0A040201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1" name="Picture 6" descr="Image result for audio wave 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51480"/>
          <a:stretch/>
        </p:blipFill>
        <p:spPr bwMode="auto">
          <a:xfrm rot="10800000">
            <a:off x="0" y="4147290"/>
            <a:ext cx="12192000" cy="6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85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269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Dilanson</dc:creator>
  <cp:lastModifiedBy>Dilanson</cp:lastModifiedBy>
  <cp:revision>18</cp:revision>
  <dcterms:created xsi:type="dcterms:W3CDTF">2019-10-17T15:16:48Z</dcterms:created>
  <dcterms:modified xsi:type="dcterms:W3CDTF">2019-10-19T06:21:12Z</dcterms:modified>
</cp:coreProperties>
</file>