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10080625" cy="567055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 Regular" pitchFamily="2"/>
              <a:cs typeface="Lohit Devanagar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196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 Regular" pitchFamily="2"/>
              <a:cs typeface="Lohit Devanagar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 Regular" pitchFamily="2"/>
              <a:cs typeface="Lohit Devanagar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2585C0D-395E-4138-B160-A81AC1FDB75C}" type="slidenum">
              <a:t>‹#›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Noto Sans CJK SC Regular" pitchFamily="2"/>
              <a:cs typeface="Lohit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1644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533515" y="764282"/>
            <a:ext cx="6704636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40" y="4777557"/>
            <a:ext cx="6217563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196" y="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43AC9094-3242-440D-9EBB-FF8E9C0251F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6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highlight>
          <a:scrgbClr r="0" g="0" b="0">
            <a:alpha val="0"/>
          </a:scrgbClr>
        </a:highlight>
        <a:uFillTx/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A5981F-B950-4B06-8FBF-84063B569250}" type="slidenum">
              <a:t>1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396" y="763588"/>
            <a:ext cx="6704015" cy="3771899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DE3DFFE-3E9A-411A-9D8D-79A2BF88F6B3}" type="slidenum">
              <a:t>2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5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D21C5A-D730-48E1-9E13-282B2FC834AD}" type="slidenum">
              <a:t>3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90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008874-AECD-45C4-A0F6-CC9EBBE769BC}" type="slidenum">
              <a:t>4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396" y="763588"/>
            <a:ext cx="6704015" cy="3771899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7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8F6A0E5-6EAE-470E-A775-E1AC86863C96}" type="slidenum">
              <a:t>5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44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9D96B46-8EC4-4CB7-AE03-64D89AD8D161}" type="slidenum">
              <a:t>6</a:t>
            </a:fld>
            <a:endParaRPr lang="en-US" sz="1400" b="0" i="0" u="none" strike="noStrike" kern="1200" cap="none" spc="0" baseline="0">
              <a:solidFill>
                <a:srgbClr val="000000"/>
              </a:solidFill>
              <a:uFillTx/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396" y="763588"/>
            <a:ext cx="6704015" cy="3771899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34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928692"/>
            <a:ext cx="7559673" cy="1973266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2978145"/>
            <a:ext cx="7559673" cy="137000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602415-3566-452F-9220-8CE527C3070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25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9A2358-1101-45AC-943C-A4104AF13F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46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08854" y="225427"/>
            <a:ext cx="2266953" cy="438944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225427"/>
            <a:ext cx="6653210" cy="43894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16C364-E1EB-4278-8C40-749B1EFBB73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12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FB65FE6-B698-46BC-BA6A-F4C9D3560E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38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414467"/>
            <a:ext cx="8694736" cy="235743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3794129"/>
            <a:ext cx="8694736" cy="1241426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C32A8A-86BF-4967-B249-A4AF39DF16D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62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3240" y="1327151"/>
            <a:ext cx="4459291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4925" y="1327151"/>
            <a:ext cx="4460872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F30B7C-7D08-41A6-8787-8AC4D653E8C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48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301623"/>
            <a:ext cx="8694736" cy="10969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390646"/>
            <a:ext cx="4265611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071692"/>
            <a:ext cx="4265611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390646"/>
            <a:ext cx="4284658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071692"/>
            <a:ext cx="4284658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1CCB02-485B-4F6E-B870-F0CE2179D8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40E1D5-FA4F-4535-A454-0942EA1AA72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69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740944-3807-495C-AB0D-275EA924F3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8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7064EE-44AF-4A43-91E0-B59B05C963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96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9C95AE-65C9-4F7C-BF0A-5F4836AA7D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7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8" y="226076"/>
            <a:ext cx="9071643" cy="9464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8" y="1326602"/>
            <a:ext cx="9071643" cy="3288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5165281"/>
            <a:ext cx="3194995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5165281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BF8B47B3-4865-4C78-B183-58B3AD09C0DE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1415"/>
        </a:spcBef>
        <a:spcAft>
          <a:spcPts val="0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8" y="1019162"/>
            <a:ext cx="9071643" cy="1024201"/>
          </a:xfrm>
        </p:spPr>
        <p:txBody>
          <a:bodyPr/>
          <a:lstStyle/>
          <a:p>
            <a:pPr lvl="0"/>
            <a:r>
              <a:rPr lang="en-US" sz="3600" b="1"/>
              <a:t>Electronic Travel Aid System for</a:t>
            </a:r>
            <a:br>
              <a:rPr lang="en-US" sz="3600" b="1"/>
            </a:br>
            <a:r>
              <a:rPr lang="en-US" sz="3600" b="1" u="sng"/>
              <a:t> Visually Impaired People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365760" y="1584719"/>
            <a:ext cx="9071643" cy="3509640"/>
          </a:xfrm>
        </p:spPr>
        <p:txBody>
          <a:bodyPr anchor="ctr"/>
          <a:lstStyle/>
          <a:p>
            <a:pPr lvl="0" algn="just">
              <a:lnSpc>
                <a:spcPct val="80000"/>
              </a:lnSpc>
            </a:pPr>
            <a:endParaRPr lang="en-US" sz="1400">
              <a:solidFill>
                <a:srgbClr val="5E8AC7"/>
              </a:solidFill>
            </a:endParaRPr>
          </a:p>
          <a:p>
            <a:pPr lvl="0" algn="just">
              <a:lnSpc>
                <a:spcPct val="80000"/>
              </a:lnSpc>
            </a:pPr>
            <a:endParaRPr lang="en-US" sz="1400">
              <a:solidFill>
                <a:srgbClr val="5E8AC7"/>
              </a:solidFill>
            </a:endParaRPr>
          </a:p>
          <a:p>
            <a:pPr lvl="0" algn="just">
              <a:lnSpc>
                <a:spcPct val="80000"/>
              </a:lnSpc>
            </a:pPr>
            <a:endParaRPr lang="en-US" sz="1400">
              <a:solidFill>
                <a:srgbClr val="5E8AC7"/>
              </a:solidFill>
            </a:endParaRPr>
          </a:p>
          <a:p>
            <a:pPr lvl="0" algn="just">
              <a:lnSpc>
                <a:spcPct val="80000"/>
              </a:lnSpc>
            </a:pPr>
            <a:endParaRPr lang="en-US" sz="1400">
              <a:solidFill>
                <a:srgbClr val="5E8AC7"/>
              </a:solidFill>
            </a:endParaRPr>
          </a:p>
          <a:p>
            <a:pPr lvl="0" algn="just">
              <a:lnSpc>
                <a:spcPct val="80000"/>
              </a:lnSpc>
            </a:pPr>
            <a:endParaRPr lang="en-US" sz="1400">
              <a:solidFill>
                <a:srgbClr val="5E8AC7"/>
              </a:solidFill>
            </a:endParaRPr>
          </a:p>
          <a:p>
            <a:pPr lvl="0" algn="just">
              <a:lnSpc>
                <a:spcPct val="80000"/>
              </a:lnSpc>
            </a:pPr>
            <a:endParaRPr lang="en-US" sz="1400">
              <a:solidFill>
                <a:srgbClr val="5E8AC7"/>
              </a:solidFill>
            </a:endParaRPr>
          </a:p>
          <a:p>
            <a:pPr lvl="0" algn="just">
              <a:lnSpc>
                <a:spcPct val="80000"/>
              </a:lnSpc>
            </a:pPr>
            <a:endParaRPr lang="en-US" sz="1400">
              <a:solidFill>
                <a:srgbClr val="5E8AC7"/>
              </a:solidFill>
            </a:endParaRPr>
          </a:p>
          <a:p>
            <a:pPr lvl="0" algn="just">
              <a:lnSpc>
                <a:spcPct val="80000"/>
              </a:lnSpc>
              <a:spcBef>
                <a:spcPts val="1010"/>
              </a:spcBef>
              <a:spcAft>
                <a:spcPts val="1010"/>
              </a:spcAft>
            </a:pPr>
            <a:r>
              <a:rPr lang="en-US" sz="1400">
                <a:solidFill>
                  <a:srgbClr val="111111"/>
                </a:solidFill>
              </a:rPr>
              <a:t>Name:- T. Thanuskanth</a:t>
            </a:r>
          </a:p>
          <a:p>
            <a:pPr lvl="0" algn="just">
              <a:lnSpc>
                <a:spcPct val="80000"/>
              </a:lnSpc>
              <a:spcBef>
                <a:spcPts val="720"/>
              </a:spcBef>
              <a:spcAft>
                <a:spcPts val="1010"/>
              </a:spcAft>
            </a:pPr>
            <a:r>
              <a:rPr lang="en-US" sz="1400">
                <a:solidFill>
                  <a:srgbClr val="111111"/>
                </a:solidFill>
              </a:rPr>
              <a:t>Supervisor:-  Dr. S. Mahesan</a:t>
            </a:r>
          </a:p>
          <a:p>
            <a:pPr lvl="0" algn="just">
              <a:lnSpc>
                <a:spcPct val="80000"/>
              </a:lnSpc>
            </a:pPr>
            <a:r>
              <a:rPr lang="en-US" sz="1400">
                <a:solidFill>
                  <a:srgbClr val="111111"/>
                </a:solidFill>
              </a:rPr>
              <a:t>Reg No:-  2015/csc/034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b="1" dirty="0">
                <a:solidFill>
                  <a:srgbClr val="111111"/>
                </a:solidFill>
                <a:latin typeface="Liberation Serif" pitchFamily="18"/>
              </a:rPr>
              <a:t>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just">
              <a:lnSpc>
                <a:spcPct val="80000"/>
              </a:lnSpc>
            </a:pPr>
            <a:endParaRPr lang="en-US" sz="2000" dirty="0">
              <a:solidFill>
                <a:srgbClr val="1B75BC"/>
              </a:solidFill>
            </a:endParaRPr>
          </a:p>
          <a:p>
            <a:pPr lvl="0" algn="just">
              <a:lnSpc>
                <a:spcPct val="80000"/>
              </a:lnSpc>
            </a:pPr>
            <a:r>
              <a:rPr lang="en-US" sz="2000" dirty="0">
                <a:solidFill>
                  <a:srgbClr val="111111"/>
                </a:solidFill>
              </a:rPr>
              <a:t>Visually impaired people face unique challenges</a:t>
            </a:r>
          </a:p>
          <a:p>
            <a:pPr lvl="0" algn="just">
              <a:lnSpc>
                <a:spcPct val="80000"/>
              </a:lnSpc>
            </a:pPr>
            <a:r>
              <a:rPr lang="en-US" sz="2000" dirty="0">
                <a:solidFill>
                  <a:srgbClr val="111111"/>
                </a:solidFill>
              </a:rPr>
              <a:t>in their day to day life while navigating in unfamiliar public</a:t>
            </a:r>
          </a:p>
          <a:p>
            <a:pPr lvl="0" algn="just">
              <a:lnSpc>
                <a:spcPct val="80000"/>
              </a:lnSpc>
            </a:pPr>
            <a:r>
              <a:rPr lang="en-US" sz="2000" dirty="0">
                <a:solidFill>
                  <a:srgbClr val="111111"/>
                </a:solidFill>
              </a:rPr>
              <a:t>locations. Using a walking stick relies on trial and error,</a:t>
            </a:r>
          </a:p>
          <a:p>
            <a:pPr lvl="0" algn="just">
              <a:lnSpc>
                <a:spcPct val="80000"/>
              </a:lnSpc>
            </a:pPr>
            <a:r>
              <a:rPr lang="en-US" sz="2000" dirty="0">
                <a:solidFill>
                  <a:srgbClr val="111111"/>
                </a:solidFill>
              </a:rPr>
              <a:t>particularly in unfamiliar locations. Also from a walking stick</a:t>
            </a:r>
          </a:p>
          <a:p>
            <a:pPr lvl="0" algn="just">
              <a:lnSpc>
                <a:spcPct val="80000"/>
              </a:lnSpc>
            </a:pPr>
            <a:r>
              <a:rPr lang="en-US" sz="2000" dirty="0">
                <a:solidFill>
                  <a:srgbClr val="111111"/>
                </a:solidFill>
              </a:rPr>
              <a:t>the user can only identify obstacles which are touching the stick</a:t>
            </a:r>
          </a:p>
          <a:p>
            <a:pPr lvl="0" algn="just">
              <a:lnSpc>
                <a:spcPct val="80000"/>
              </a:lnSpc>
            </a:pPr>
            <a:r>
              <a:rPr lang="en-US" sz="2000" dirty="0">
                <a:solidFill>
                  <a:srgbClr val="111111"/>
                </a:solidFill>
              </a:rPr>
              <a:t>and cannot identify the obstacles which are above his waist</a:t>
            </a:r>
          </a:p>
          <a:p>
            <a:pPr lvl="0" algn="just">
              <a:lnSpc>
                <a:spcPct val="80000"/>
              </a:lnSpc>
            </a:pPr>
            <a:r>
              <a:rPr lang="en-US" sz="2000" dirty="0">
                <a:solidFill>
                  <a:srgbClr val="111111"/>
                </a:solidFill>
              </a:rPr>
              <a:t>height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" y="658075"/>
            <a:ext cx="6220443" cy="946440"/>
          </a:xfrm>
        </p:spPr>
        <p:txBody>
          <a:bodyPr/>
          <a:lstStyle/>
          <a:p>
            <a:pPr lvl="0" algn="l"/>
            <a:r>
              <a:rPr lang="en-US" b="1" dirty="0"/>
              <a:t>An Earlier System….</a:t>
            </a:r>
            <a:endParaRPr lang="en-GB" b="1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8361" lvl="0">
              <a:spcBef>
                <a:spcPts val="865"/>
              </a:spcBef>
            </a:pPr>
            <a:endParaRPr lang="en-US" sz="2400">
              <a:latin typeface="Liberation Serif" pitchFamily="18"/>
            </a:endParaRPr>
          </a:p>
          <a:p>
            <a:pPr marL="18361" lvl="0">
              <a:spcBef>
                <a:spcPts val="865"/>
              </a:spcBef>
            </a:pPr>
            <a:endParaRPr lang="en-US" sz="2400">
              <a:latin typeface="Liberation Serif" pitchFamily="18"/>
            </a:endParaRPr>
          </a:p>
          <a:p>
            <a:pPr marL="18361" lvl="0">
              <a:spcBef>
                <a:spcPts val="865"/>
              </a:spcBef>
            </a:pPr>
            <a:r>
              <a:rPr lang="en-US" sz="2400">
                <a:latin typeface="Liberation Serif" pitchFamily="18"/>
              </a:rPr>
              <a:t>This ETA system grants the user the ability</a:t>
            </a:r>
          </a:p>
          <a:p>
            <a:pPr marL="18361" lvl="0">
              <a:spcBef>
                <a:spcPts val="865"/>
              </a:spcBef>
            </a:pPr>
            <a:r>
              <a:rPr lang="en-US" sz="2400">
                <a:latin typeface="Liberation Serif" pitchFamily="18"/>
              </a:rPr>
              <a:t>to travel independently with an automated alerting system</a:t>
            </a:r>
          </a:p>
          <a:p>
            <a:pPr marL="18361" lvl="0">
              <a:spcBef>
                <a:spcPts val="865"/>
              </a:spcBef>
            </a:pPr>
            <a:r>
              <a:rPr lang="en-US" sz="2400">
                <a:latin typeface="Liberation Serif" pitchFamily="18"/>
              </a:rPr>
              <a:t>designed for emergencies. The obstacles are detected using</a:t>
            </a:r>
          </a:p>
          <a:p>
            <a:pPr marL="18361" lvl="0">
              <a:spcBef>
                <a:spcPts val="865"/>
              </a:spcBef>
            </a:pPr>
            <a:r>
              <a:rPr lang="en-US" sz="2400">
                <a:latin typeface="Liberation Serif" pitchFamily="18"/>
              </a:rPr>
              <a:t>image processing and distance sensing through IR sensors. A</a:t>
            </a:r>
          </a:p>
          <a:p>
            <a:pPr marL="18361" lvl="0">
              <a:spcBef>
                <a:spcPts val="865"/>
              </a:spcBef>
            </a:pPr>
            <a:r>
              <a:rPr lang="en-US" sz="2400">
                <a:latin typeface="Liberation Serif" pitchFamily="18"/>
              </a:rPr>
              <a:t>navigation system was developed to assist the user via web access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-266401" y="139674"/>
            <a:ext cx="4650839" cy="946440"/>
          </a:xfrm>
        </p:spPr>
        <p:txBody>
          <a:bodyPr/>
          <a:lstStyle/>
          <a:p>
            <a:pPr lvl="0" algn="l"/>
            <a:r>
              <a:rPr lang="en-US" b="1"/>
              <a:t>My Project..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/>
            <a:r>
              <a:rPr lang="en-US"/>
              <a:t>It will identify the classes of the obstacles</a:t>
            </a:r>
          </a:p>
          <a:p>
            <a:pPr lvl="0"/>
            <a:r>
              <a:rPr lang="en-US"/>
              <a:t>It will guide the user by giving suggestions on the directions of making his next move safe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29597" y="132478"/>
            <a:ext cx="5514837" cy="946440"/>
          </a:xfrm>
        </p:spPr>
        <p:txBody>
          <a:bodyPr/>
          <a:lstStyle/>
          <a:p>
            <a:pPr lvl="0"/>
            <a:r>
              <a:rPr lang="en-US" b="1" dirty="0"/>
              <a:t>RELATED WORKS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85750" lvl="0" indent="-285750">
              <a:buSzPct val="100000"/>
              <a:buFont typeface="Wingdings" pitchFamily="2"/>
              <a:buChar char="Ø"/>
            </a:pPr>
            <a:r>
              <a:rPr lang="en-GB" sz="1800"/>
              <a:t>P. S. Ranaweera, S. H. R. Madhuranga, H. F. A. S. Fonseka and D. M. L. D. Karunathilaka, "Electronic travel aid system for visually impaired people," </a:t>
            </a:r>
            <a:r>
              <a:rPr lang="en-GB" sz="1800" i="1"/>
              <a:t>2017 5th International Conference on Information and Communication Technology (ICoIC7)</a:t>
            </a:r>
            <a:r>
              <a:rPr lang="en-GB" sz="1800"/>
              <a:t>, Malacca City, 2017, pp. 1-6.</a:t>
            </a:r>
            <a:endParaRPr lang="en-US" sz="1800"/>
          </a:p>
          <a:p>
            <a:pPr marL="285750" lvl="0" indent="-285750">
              <a:buSzPct val="100000"/>
              <a:buFont typeface="Wingdings" pitchFamily="2"/>
              <a:buChar char="Ø"/>
            </a:pPr>
            <a:r>
              <a:rPr lang="en-US" sz="1800"/>
              <a:t>R. Bhambare, A. Koul, S. Bilal and S. Pandey, ”Smart Vision System for Blind”, International Journal of Engineering and Computer Science, vol. 3, no. 5, pp. 5790-5795, May 2014.</a:t>
            </a:r>
          </a:p>
          <a:p>
            <a:pPr marL="285750" lvl="0" indent="-285750">
              <a:buSzPct val="100000"/>
              <a:buFont typeface="Wingdings" pitchFamily="2"/>
              <a:buChar char="Ø"/>
            </a:pPr>
            <a:r>
              <a:rPr lang="en-US" sz="1800"/>
              <a:t>D. Dakopoulos and N. Bourbakis, ”Wearable Obstacle Avoidance Electronic Travel Aids for Blind: A Survey”, IEEE Transactions on Systems, Man and Cybernetics - Part C : Applications and Reviews, vol. 40, no. 1, pp. 25-35, 2010.</a:t>
            </a:r>
          </a:p>
          <a:p>
            <a:pPr marL="285750" lvl="0" indent="-285750">
              <a:buSzPct val="100000"/>
              <a:buFont typeface="Wingdings" pitchFamily="2"/>
              <a:buChar char="Ø"/>
            </a:pPr>
            <a:endParaRPr lang="en-US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4294967295"/>
          </p:nvPr>
        </p:nvSpPr>
        <p:spPr/>
        <p:txBody>
          <a:bodyPr anchorCtr="1"/>
          <a:lstStyle/>
          <a:p>
            <a:pPr lvl="0" algn="ctr">
              <a:spcBef>
                <a:spcPts val="1440"/>
              </a:spcBef>
            </a:pPr>
            <a:endParaRPr lang="en-US"/>
          </a:p>
          <a:p>
            <a:pPr lvl="0" algn="ctr">
              <a:spcBef>
                <a:spcPts val="1440"/>
              </a:spcBef>
            </a:pPr>
            <a:endParaRPr lang="en-US"/>
          </a:p>
          <a:p>
            <a:pPr lvl="0" algn="ctr">
              <a:spcBef>
                <a:spcPts val="1440"/>
              </a:spcBef>
            </a:pPr>
            <a:r>
              <a:rPr lang="en-US" b="1"/>
              <a:t>Thank You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216</Words>
  <Application>Microsoft Office PowerPoint</Application>
  <PresentationFormat>Widescreen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DejaVu Sans</vt:lpstr>
      <vt:lpstr>Liberation Sans</vt:lpstr>
      <vt:lpstr>Liberation Serif</vt:lpstr>
      <vt:lpstr>Lohit Devanagari</vt:lpstr>
      <vt:lpstr>Noto Sans CJK SC Regular</vt:lpstr>
      <vt:lpstr>Wingdings</vt:lpstr>
      <vt:lpstr>Default</vt:lpstr>
      <vt:lpstr>Electronic Travel Aid System for  Visually Impaired People</vt:lpstr>
      <vt:lpstr>Problem</vt:lpstr>
      <vt:lpstr>An Earlier System….</vt:lpstr>
      <vt:lpstr>My Project..</vt:lpstr>
      <vt:lpstr>RELATED WORKS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Travel Aid System for  Visually Impaired People</dc:title>
  <dc:creator>Theevika</dc:creator>
  <cp:lastModifiedBy>Windows User</cp:lastModifiedBy>
  <cp:revision>6</cp:revision>
  <dcterms:created xsi:type="dcterms:W3CDTF">2019-10-19T07:28:43Z</dcterms:created>
  <dcterms:modified xsi:type="dcterms:W3CDTF">2019-10-19T06:16:37Z</dcterms:modified>
</cp:coreProperties>
</file>