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9" r:id="rId1"/>
  </p:sldMasterIdLst>
  <p:notesMasterIdLst>
    <p:notesMasterId r:id="rId8"/>
  </p:notesMasterIdLst>
  <p:sldIdLst>
    <p:sldId id="256" r:id="rId2"/>
    <p:sldId id="259" r:id="rId3"/>
    <p:sldId id="262" r:id="rId4"/>
    <p:sldId id="260" r:id="rId5"/>
    <p:sldId id="261" r:id="rId6"/>
    <p:sldId id="25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710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C7B3C3-B3EC-4990-829C-D38EC7CFDBC9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74F66-2C25-4A0B-A43C-1AABE945B2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8335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CB267B83-984A-462C-8594-B4438AACFE74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CC13C652-AE5C-4A2A-AEF3-7289C4D1EE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14808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67B83-984A-462C-8594-B4438AACFE74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3C652-AE5C-4A2A-AEF3-7289C4D1EE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6414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67B83-984A-462C-8594-B4438AACFE74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3C652-AE5C-4A2A-AEF3-7289C4D1EE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62016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67B83-984A-462C-8594-B4438AACFE74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3C652-AE5C-4A2A-AEF3-7289C4D1EE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0187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67B83-984A-462C-8594-B4438AACFE74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3C652-AE5C-4A2A-AEF3-7289C4D1EE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3572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67B83-984A-462C-8594-B4438AACFE74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3C652-AE5C-4A2A-AEF3-7289C4D1EE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20279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67B83-984A-462C-8594-B4438AACFE74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3C652-AE5C-4A2A-AEF3-7289C4D1EE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6785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67B83-984A-462C-8594-B4438AACFE74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3C652-AE5C-4A2A-AEF3-7289C4D1EE50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255808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67B83-984A-462C-8594-B4438AACFE74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3C652-AE5C-4A2A-AEF3-7289C4D1EE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66015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67B83-984A-462C-8594-B4438AACFE74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3C652-AE5C-4A2A-AEF3-7289C4D1EE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8928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67B83-984A-462C-8594-B4438AACFE74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3C652-AE5C-4A2A-AEF3-7289C4D1EE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28857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67B83-984A-462C-8594-B4438AACFE74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3C652-AE5C-4A2A-AEF3-7289C4D1EE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220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67B83-984A-462C-8594-B4438AACFE74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3C652-AE5C-4A2A-AEF3-7289C4D1EE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6452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67B83-984A-462C-8594-B4438AACFE74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3C652-AE5C-4A2A-AEF3-7289C4D1EE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2818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67B83-984A-462C-8594-B4438AACFE74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3C652-AE5C-4A2A-AEF3-7289C4D1EE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846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67B83-984A-462C-8594-B4438AACFE74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3C652-AE5C-4A2A-AEF3-7289C4D1EE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817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267B83-984A-462C-8594-B4438AACFE74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3C652-AE5C-4A2A-AEF3-7289C4D1EE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7703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B267B83-984A-462C-8594-B4438AACFE74}" type="datetimeFigureOut">
              <a:rPr lang="en-US" smtClean="0"/>
              <a:t>10/19/2019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C13C652-AE5C-4A2A-AEF3-7289C4D1EE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7103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30" r:id="rId1"/>
    <p:sldLayoutId id="2147484031" r:id="rId2"/>
    <p:sldLayoutId id="2147484032" r:id="rId3"/>
    <p:sldLayoutId id="2147484033" r:id="rId4"/>
    <p:sldLayoutId id="2147484034" r:id="rId5"/>
    <p:sldLayoutId id="2147484035" r:id="rId6"/>
    <p:sldLayoutId id="2147484036" r:id="rId7"/>
    <p:sldLayoutId id="2147484037" r:id="rId8"/>
    <p:sldLayoutId id="2147484038" r:id="rId9"/>
    <p:sldLayoutId id="2147484039" r:id="rId10"/>
    <p:sldLayoutId id="2147484040" r:id="rId11"/>
    <p:sldLayoutId id="2147484041" r:id="rId12"/>
    <p:sldLayoutId id="2147484042" r:id="rId13"/>
    <p:sldLayoutId id="2147484043" r:id="rId14"/>
    <p:sldLayoutId id="2147484044" r:id="rId15"/>
    <p:sldLayoutId id="2147484045" r:id="rId16"/>
    <p:sldLayoutId id="214748404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52575" y="1323975"/>
            <a:ext cx="9693275" cy="1309155"/>
          </a:xfrm>
        </p:spPr>
        <p:txBody>
          <a:bodyPr>
            <a:normAutofit fontScale="90000"/>
          </a:bodyPr>
          <a:lstStyle/>
          <a:p>
            <a:pPr algn="ctr"/>
            <a:r>
              <a:rPr lang="en-US" sz="5400" dirty="0" smtClean="0"/>
              <a:t>Acoustic Scene Classification Using deep learning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81550" y="5362575"/>
            <a:ext cx="2901804" cy="887214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J. Narmatha</a:t>
            </a:r>
          </a:p>
          <a:p>
            <a:pPr algn="ctr"/>
            <a:r>
              <a:rPr lang="en-US" dirty="0" smtClean="0"/>
              <a:t>2015/CSC/029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781550" y="3417641"/>
            <a:ext cx="2727413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/>
              <a:t>Supervisor</a:t>
            </a:r>
            <a:r>
              <a:rPr lang="en-US" sz="3200" dirty="0" smtClean="0"/>
              <a:t>:</a:t>
            </a:r>
          </a:p>
          <a:p>
            <a:pPr algn="ctr"/>
            <a:r>
              <a:rPr lang="en-US" sz="3200" dirty="0" smtClean="0"/>
              <a:t>Dr.A.Ramanan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789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2029968"/>
            <a:ext cx="1036015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457200">
              <a:buFont typeface="Arial" panose="020B0604020202020204" pitchFamily="34" charset="0"/>
              <a:buChar char="•"/>
            </a:pPr>
            <a:r>
              <a:rPr lang="en-US" sz="3200" dirty="0"/>
              <a:t>A</a:t>
            </a:r>
            <a:r>
              <a:rPr lang="en-US" sz="3200" dirty="0" smtClean="0"/>
              <a:t>coustic scene classification is the process of identifying the scenario/environment of an audio clip.</a:t>
            </a:r>
          </a:p>
          <a:p>
            <a:pPr marL="914400" indent="-457200">
              <a:buFont typeface="Arial" panose="020B0604020202020204" pitchFamily="34" charset="0"/>
              <a:buChar char="•"/>
            </a:pPr>
            <a:endParaRPr lang="en-US" sz="3200" dirty="0" smtClean="0"/>
          </a:p>
          <a:p>
            <a:pPr marL="914400" indent="-457200">
              <a:buFont typeface="Arial" panose="020B0604020202020204" pitchFamily="34" charset="0"/>
              <a:buChar char="•"/>
            </a:pPr>
            <a:r>
              <a:rPr lang="en-US" sz="3200" dirty="0"/>
              <a:t>The </a:t>
            </a:r>
            <a:r>
              <a:rPr lang="en-US" sz="3200" dirty="0" smtClean="0"/>
              <a:t>goal is </a:t>
            </a:r>
            <a:r>
              <a:rPr lang="en-US" sz="3200" dirty="0"/>
              <a:t>to classify a test </a:t>
            </a:r>
            <a:r>
              <a:rPr lang="en-US" sz="3200" dirty="0" smtClean="0"/>
              <a:t>recording into </a:t>
            </a:r>
            <a:r>
              <a:rPr lang="en-US" sz="3200" dirty="0"/>
              <a:t>one of </a:t>
            </a:r>
            <a:r>
              <a:rPr lang="en-US" sz="3200" dirty="0" smtClean="0"/>
              <a:t>the provided </a:t>
            </a:r>
            <a:r>
              <a:rPr lang="en-US" sz="3200" dirty="0"/>
              <a:t>predefined classes </a:t>
            </a:r>
            <a:r>
              <a:rPr lang="en-US" sz="3200" dirty="0" smtClean="0"/>
              <a:t>that characterizes the environment </a:t>
            </a:r>
            <a:r>
              <a:rPr lang="en-US" sz="3200" dirty="0"/>
              <a:t>in which it was recorded for example “park”, “home</a:t>
            </a:r>
            <a:r>
              <a:rPr lang="en-US" sz="3200" dirty="0" smtClean="0"/>
              <a:t>”, “</a:t>
            </a:r>
            <a:r>
              <a:rPr lang="en-US" sz="3200" dirty="0"/>
              <a:t>office</a:t>
            </a:r>
            <a:r>
              <a:rPr lang="en-US" sz="3200" dirty="0" smtClean="0"/>
              <a:t>”.</a:t>
            </a:r>
            <a:endParaRPr lang="en-US" sz="4800" dirty="0"/>
          </a:p>
        </p:txBody>
      </p:sp>
      <p:sp>
        <p:nvSpPr>
          <p:cNvPr id="3" name="TextBox 2"/>
          <p:cNvSpPr txBox="1"/>
          <p:nvPr/>
        </p:nvSpPr>
        <p:spPr>
          <a:xfrm>
            <a:off x="3895344" y="804672"/>
            <a:ext cx="368729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/>
              <a:t>Introduction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1866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14825" y="1190625"/>
            <a:ext cx="39433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/>
              <a:t>Applications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552451" y="2113955"/>
            <a:ext cx="824865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indent="-342900">
              <a:buFont typeface="+mj-lt"/>
              <a:buAutoNum type="arabicPeriod"/>
            </a:pPr>
            <a:r>
              <a:rPr lang="en-US" sz="3200" dirty="0" smtClean="0"/>
              <a:t> Surveillance</a:t>
            </a:r>
          </a:p>
          <a:p>
            <a:pPr marL="914400" indent="-342900">
              <a:buFont typeface="+mj-lt"/>
              <a:buAutoNum type="arabicPeriod"/>
            </a:pPr>
            <a:endParaRPr lang="en-US" sz="3200" dirty="0" smtClean="0"/>
          </a:p>
          <a:p>
            <a:pPr marL="914400" indent="-342900">
              <a:buFont typeface="+mj-lt"/>
              <a:buAutoNum type="arabicPeriod"/>
            </a:pPr>
            <a:r>
              <a:rPr lang="en-US" sz="3200" dirty="0" smtClean="0"/>
              <a:t> Hearing aid for disabled people</a:t>
            </a:r>
          </a:p>
          <a:p>
            <a:pPr marL="914400" indent="-342900">
              <a:buFont typeface="+mj-lt"/>
              <a:buAutoNum type="arabicPeriod"/>
            </a:pPr>
            <a:endParaRPr lang="en-US" sz="3200" dirty="0" smtClean="0"/>
          </a:p>
          <a:p>
            <a:pPr marL="914400" indent="-342900">
              <a:buFont typeface="+mj-lt"/>
              <a:buAutoNum type="arabicPeriod"/>
            </a:pPr>
            <a:r>
              <a:rPr lang="en-US" sz="3200" dirty="0" smtClean="0"/>
              <a:t> For Context aware computers</a:t>
            </a:r>
          </a:p>
          <a:p>
            <a:pPr marL="914400" indent="-342900">
              <a:buFont typeface="+mj-lt"/>
              <a:buAutoNum type="arabicPeriod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157337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67712" y="909828"/>
            <a:ext cx="689457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dirty="0" smtClean="0"/>
              <a:t>Related works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042373" y="1644042"/>
            <a:ext cx="10050104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Convolutional </a:t>
            </a:r>
            <a:r>
              <a:rPr lang="en-US" sz="3200" dirty="0"/>
              <a:t>N</a:t>
            </a:r>
            <a:r>
              <a:rPr lang="en-US" sz="3200" dirty="0" smtClean="0"/>
              <a:t>eural </a:t>
            </a:r>
            <a:r>
              <a:rPr lang="en-US" sz="3200" dirty="0"/>
              <a:t>N</a:t>
            </a:r>
            <a:r>
              <a:rPr lang="en-US" sz="3200" dirty="0" smtClean="0"/>
              <a:t>etwork </a:t>
            </a:r>
            <a:r>
              <a:rPr lang="en-US" sz="3200" dirty="0"/>
              <a:t>trained to classify </a:t>
            </a:r>
            <a:r>
              <a:rPr lang="en-US" sz="3200" dirty="0" smtClean="0"/>
              <a:t>short sequences </a:t>
            </a:r>
            <a:r>
              <a:rPr lang="en-US" sz="3200" dirty="0"/>
              <a:t>of </a:t>
            </a:r>
            <a:r>
              <a:rPr lang="en-US" sz="3200" dirty="0" smtClean="0"/>
              <a:t>audio</a:t>
            </a:r>
            <a:endParaRPr lang="en-US" sz="3200" dirty="0"/>
          </a:p>
          <a:p>
            <a:r>
              <a:rPr lang="en-US" sz="2000" dirty="0" smtClean="0"/>
              <a:t>(ref: DCASE </a:t>
            </a:r>
            <a:r>
              <a:rPr lang="en-US" sz="2000" dirty="0"/>
              <a:t>2016 </a:t>
            </a:r>
            <a:r>
              <a:rPr lang="en-US" sz="2000" dirty="0" smtClean="0"/>
              <a:t>Acoustic scene classification using convolutional neural networks by </a:t>
            </a:r>
            <a:r>
              <a:rPr lang="en-US" sz="2000" dirty="0"/>
              <a:t>Michele </a:t>
            </a:r>
            <a:r>
              <a:rPr lang="en-US" sz="2000" dirty="0" err="1" smtClean="0"/>
              <a:t>Valenti</a:t>
            </a:r>
            <a:r>
              <a:rPr lang="en-US" sz="2000" dirty="0"/>
              <a:t> </a:t>
            </a:r>
            <a:r>
              <a:rPr lang="en-US" sz="2000" dirty="0" smtClean="0"/>
              <a:t>et al</a:t>
            </a:r>
            <a:r>
              <a:rPr lang="en-US" sz="2000" dirty="0"/>
              <a:t> </a:t>
            </a:r>
            <a:r>
              <a:rPr lang="en-US" sz="2000" dirty="0" smtClean="0"/>
              <a:t>- 2016)</a:t>
            </a:r>
          </a:p>
          <a:p>
            <a:pPr marL="457200"/>
            <a:endParaRPr lang="en-US" sz="3200" dirty="0" smtClean="0"/>
          </a:p>
          <a:p>
            <a:r>
              <a:rPr lang="en-US" sz="3200" dirty="0" smtClean="0"/>
              <a:t>Combination of CNN and LSTM </a:t>
            </a:r>
          </a:p>
          <a:p>
            <a:r>
              <a:rPr lang="en-US" sz="2000" dirty="0" smtClean="0"/>
              <a:t>(ref: Acoustic scene classification using parallel combination of </a:t>
            </a:r>
            <a:r>
              <a:rPr lang="en-US" sz="2000" dirty="0"/>
              <a:t>LSTM </a:t>
            </a:r>
            <a:r>
              <a:rPr lang="en-US" sz="2000" dirty="0" smtClean="0"/>
              <a:t>and CNN by </a:t>
            </a:r>
            <a:r>
              <a:rPr lang="en-US" sz="2000" dirty="0"/>
              <a:t>Soo Hyun </a:t>
            </a:r>
            <a:r>
              <a:rPr lang="en-US" sz="2000" dirty="0" smtClean="0"/>
              <a:t>Bae et al - 2016)</a:t>
            </a:r>
          </a:p>
          <a:p>
            <a:endParaRPr lang="en-US" sz="3200" dirty="0"/>
          </a:p>
          <a:p>
            <a:r>
              <a:rPr lang="en-US" sz="3200" dirty="0" smtClean="0"/>
              <a:t>Combination of CNN and Data augmentation </a:t>
            </a:r>
          </a:p>
          <a:p>
            <a:r>
              <a:rPr lang="en-US" sz="2000" dirty="0" smtClean="0"/>
              <a:t>(ref: Deep </a:t>
            </a:r>
            <a:r>
              <a:rPr lang="en-US" sz="2000" dirty="0"/>
              <a:t>Convolutional Neural Networks and </a:t>
            </a:r>
            <a:r>
              <a:rPr lang="en-US" sz="2000" dirty="0" smtClean="0"/>
              <a:t>Data Augmentation </a:t>
            </a:r>
            <a:r>
              <a:rPr lang="en-US" sz="2000" dirty="0"/>
              <a:t>for Environmental </a:t>
            </a:r>
            <a:r>
              <a:rPr lang="en-US" sz="2000" dirty="0" smtClean="0"/>
              <a:t>Sound Classification by </a:t>
            </a:r>
            <a:r>
              <a:rPr lang="en-US" sz="2000" dirty="0"/>
              <a:t>Justin </a:t>
            </a:r>
            <a:r>
              <a:rPr lang="en-US" sz="2000" dirty="0" err="1"/>
              <a:t>Salamon</a:t>
            </a:r>
            <a:r>
              <a:rPr lang="en-US" sz="2000" dirty="0"/>
              <a:t> and Juan Pablo </a:t>
            </a:r>
            <a:r>
              <a:rPr lang="en-US" sz="2000" dirty="0" smtClean="0"/>
              <a:t>Bello - 2016)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77549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34462" y="893064"/>
            <a:ext cx="541749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 smtClean="0"/>
              <a:t>Gap</a:t>
            </a:r>
            <a:endParaRPr lang="en-US" sz="5400" dirty="0"/>
          </a:p>
        </p:txBody>
      </p:sp>
      <p:sp>
        <p:nvSpPr>
          <p:cNvPr id="3" name="TextBox 2"/>
          <p:cNvSpPr txBox="1"/>
          <p:nvPr/>
        </p:nvSpPr>
        <p:spPr>
          <a:xfrm>
            <a:off x="833235" y="2242731"/>
            <a:ext cx="1055434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/>
            <a:r>
              <a:rPr lang="en-US" sz="3200" dirty="0" smtClean="0"/>
              <a:t>For a particular class there is not much data like in case of images</a:t>
            </a:r>
          </a:p>
          <a:p>
            <a:pPr marL="1371600" lvl="1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So a way can be found </a:t>
            </a:r>
            <a:r>
              <a:rPr lang="en-US" sz="2800" smtClean="0"/>
              <a:t>to create more </a:t>
            </a:r>
            <a:r>
              <a:rPr lang="en-US" sz="2800" dirty="0" smtClean="0"/>
              <a:t>data from the available data which is technically called as data augmentation.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67717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41242" y="2748915"/>
            <a:ext cx="456285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600" dirty="0" smtClean="0"/>
              <a:t>THANKYOU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4105965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TM03457452[[fn=Celestial]]</Template>
  <TotalTime>569</TotalTime>
  <Words>205</Words>
  <Application>Microsoft Office PowerPoint</Application>
  <PresentationFormat>Widescreen</PresentationFormat>
  <Paragraphs>28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Celestial</vt:lpstr>
      <vt:lpstr>Acoustic Scene Classification Using deep learning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RESEARCH PROPOSAL PRESENTATION</dc:title>
  <dc:creator>Narmatha Jehanathan</dc:creator>
  <cp:lastModifiedBy>Narmatha Jehanathan</cp:lastModifiedBy>
  <cp:revision>46</cp:revision>
  <dcterms:created xsi:type="dcterms:W3CDTF">2019-10-18T10:00:33Z</dcterms:created>
  <dcterms:modified xsi:type="dcterms:W3CDTF">2019-10-19T04:58:44Z</dcterms:modified>
</cp:coreProperties>
</file>