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8"/>
  </p:notesMasterIdLst>
  <p:sldIdLst>
    <p:sldId id="256" r:id="rId2"/>
    <p:sldId id="259" r:id="rId3"/>
    <p:sldId id="262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7B3C3-B3EC-4990-829C-D38EC7CFDB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74F66-2C25-4A0B-A43C-1AABE945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3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0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1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1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57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27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78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58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0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9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88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1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7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267B83-984A-462C-8594-B4438AACFE7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13C652-AE5C-4A2A-AEF3-7289C4D1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1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575" y="1323975"/>
            <a:ext cx="9693275" cy="13091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Acoustic Scene Classification Using deep learning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1550" y="5362575"/>
            <a:ext cx="2901804" cy="88721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J. Narmatha</a:t>
            </a:r>
          </a:p>
          <a:p>
            <a:pPr algn="ctr"/>
            <a:r>
              <a:rPr lang="en-US" dirty="0" smtClean="0"/>
              <a:t>2015/CSC/029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81550" y="3417641"/>
            <a:ext cx="27274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Supervisor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smtClean="0"/>
              <a:t>Dr.A.Ramanan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29968"/>
            <a:ext cx="103601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coustic scene classification is the process of identifying the scenario/environment of an audio clip.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/>
              <a:t>The </a:t>
            </a:r>
            <a:r>
              <a:rPr lang="en-US" sz="3200" dirty="0" smtClean="0"/>
              <a:t>goal is </a:t>
            </a:r>
            <a:r>
              <a:rPr lang="en-US" sz="3200" dirty="0"/>
              <a:t>to classify a test </a:t>
            </a:r>
            <a:r>
              <a:rPr lang="en-US" sz="3200" dirty="0" smtClean="0"/>
              <a:t>recording into </a:t>
            </a:r>
            <a:r>
              <a:rPr lang="en-US" sz="3200" dirty="0"/>
              <a:t>one of </a:t>
            </a:r>
            <a:r>
              <a:rPr lang="en-US" sz="3200" dirty="0" smtClean="0"/>
              <a:t>the provided </a:t>
            </a:r>
            <a:r>
              <a:rPr lang="en-US" sz="3200" dirty="0"/>
              <a:t>predefined classes </a:t>
            </a:r>
            <a:r>
              <a:rPr lang="en-US" sz="3200" dirty="0" smtClean="0"/>
              <a:t>that characterizes the environment </a:t>
            </a:r>
            <a:r>
              <a:rPr lang="en-US" sz="3200" dirty="0"/>
              <a:t>in which it was recorded for example “park”, “home</a:t>
            </a:r>
            <a:r>
              <a:rPr lang="en-US" sz="3200" dirty="0" smtClean="0"/>
              <a:t>”, “</a:t>
            </a:r>
            <a:r>
              <a:rPr lang="en-US" sz="3200" dirty="0"/>
              <a:t>office</a:t>
            </a:r>
            <a:r>
              <a:rPr lang="en-US" sz="3200" dirty="0" smtClean="0"/>
              <a:t>”.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895344" y="804672"/>
            <a:ext cx="3687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4825" y="1190625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2451" y="2113955"/>
            <a:ext cx="8248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342900">
              <a:buFont typeface="+mj-lt"/>
              <a:buAutoNum type="arabicPeriod"/>
            </a:pPr>
            <a:r>
              <a:rPr lang="en-US" sz="3200" dirty="0" smtClean="0"/>
              <a:t> Surveillance</a:t>
            </a:r>
          </a:p>
          <a:p>
            <a:pPr marL="914400" indent="-342900">
              <a:buFont typeface="+mj-lt"/>
              <a:buAutoNum type="arabicPeriod"/>
            </a:pPr>
            <a:endParaRPr lang="en-US" sz="3200" dirty="0" smtClean="0"/>
          </a:p>
          <a:p>
            <a:pPr marL="914400" indent="-342900">
              <a:buFont typeface="+mj-lt"/>
              <a:buAutoNum type="arabicPeriod"/>
            </a:pPr>
            <a:r>
              <a:rPr lang="en-US" sz="3200" dirty="0" smtClean="0"/>
              <a:t> Hearing aid for disabled people</a:t>
            </a:r>
          </a:p>
          <a:p>
            <a:pPr marL="914400" indent="-342900">
              <a:buFont typeface="+mj-lt"/>
              <a:buAutoNum type="arabicPeriod"/>
            </a:pPr>
            <a:endParaRPr lang="en-US" sz="3200" dirty="0" smtClean="0"/>
          </a:p>
          <a:p>
            <a:pPr marL="914400" indent="-342900">
              <a:buFont typeface="+mj-lt"/>
              <a:buAutoNum type="arabicPeriod"/>
            </a:pPr>
            <a:r>
              <a:rPr lang="en-US" sz="3200" dirty="0" smtClean="0"/>
              <a:t> For Context aware computers</a:t>
            </a:r>
          </a:p>
          <a:p>
            <a:pPr marL="9144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73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12" y="909828"/>
            <a:ext cx="689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Related works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2373" y="1644042"/>
            <a:ext cx="100501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Convolutional </a:t>
            </a:r>
            <a:r>
              <a:rPr lang="en-US" sz="3200" dirty="0"/>
              <a:t>N</a:t>
            </a:r>
            <a:r>
              <a:rPr lang="en-US" sz="3200" dirty="0" smtClean="0"/>
              <a:t>eural </a:t>
            </a:r>
            <a:r>
              <a:rPr lang="en-US" sz="3200" dirty="0"/>
              <a:t>N</a:t>
            </a:r>
            <a:r>
              <a:rPr lang="en-US" sz="3200" dirty="0" smtClean="0"/>
              <a:t>etwork </a:t>
            </a:r>
            <a:r>
              <a:rPr lang="en-US" sz="3200" dirty="0"/>
              <a:t>trained to classify </a:t>
            </a:r>
            <a:r>
              <a:rPr lang="en-US" sz="3200" dirty="0" smtClean="0"/>
              <a:t>short sequences </a:t>
            </a:r>
            <a:r>
              <a:rPr lang="en-US" sz="3200" dirty="0"/>
              <a:t>of </a:t>
            </a:r>
            <a:r>
              <a:rPr lang="en-US" sz="3200" dirty="0" smtClean="0"/>
              <a:t>audio</a:t>
            </a:r>
            <a:endParaRPr lang="en-US" sz="3200" dirty="0"/>
          </a:p>
          <a:p>
            <a:r>
              <a:rPr lang="en-US" sz="2000" dirty="0" smtClean="0"/>
              <a:t>(ref: DCASE </a:t>
            </a:r>
            <a:r>
              <a:rPr lang="en-US" sz="2000" dirty="0"/>
              <a:t>2016 </a:t>
            </a:r>
            <a:r>
              <a:rPr lang="en-US" sz="2000" dirty="0" smtClean="0"/>
              <a:t>Acoustic scene classification using convolutional neural networks by </a:t>
            </a:r>
            <a:r>
              <a:rPr lang="en-US" sz="2000" dirty="0"/>
              <a:t>Michele </a:t>
            </a:r>
            <a:r>
              <a:rPr lang="en-US" sz="2000" dirty="0" err="1" smtClean="0"/>
              <a:t>Valenti</a:t>
            </a:r>
            <a:r>
              <a:rPr lang="en-US" sz="2000" dirty="0"/>
              <a:t> </a:t>
            </a:r>
            <a:r>
              <a:rPr lang="en-US" sz="2000" dirty="0" smtClean="0"/>
              <a:t>et al</a:t>
            </a:r>
            <a:r>
              <a:rPr lang="en-US" sz="2000" dirty="0"/>
              <a:t> </a:t>
            </a:r>
            <a:r>
              <a:rPr lang="en-US" sz="2000" dirty="0" smtClean="0"/>
              <a:t>- 2016)</a:t>
            </a:r>
          </a:p>
          <a:p>
            <a:pPr marL="457200"/>
            <a:endParaRPr lang="en-US" sz="3200" dirty="0" smtClean="0"/>
          </a:p>
          <a:p>
            <a:r>
              <a:rPr lang="en-US" sz="3200" dirty="0" smtClean="0"/>
              <a:t>Combination of CNN and LSTM </a:t>
            </a:r>
          </a:p>
          <a:p>
            <a:r>
              <a:rPr lang="en-US" sz="2000" dirty="0" smtClean="0"/>
              <a:t>(ref: Acoustic scene classification using parallel combination of </a:t>
            </a:r>
            <a:r>
              <a:rPr lang="en-US" sz="2000" dirty="0"/>
              <a:t>LSTM </a:t>
            </a:r>
            <a:r>
              <a:rPr lang="en-US" sz="2000" dirty="0" smtClean="0"/>
              <a:t>and CNN by </a:t>
            </a:r>
            <a:r>
              <a:rPr lang="en-US" sz="2000" dirty="0"/>
              <a:t>Soo Hyun </a:t>
            </a:r>
            <a:r>
              <a:rPr lang="en-US" sz="2000" dirty="0" smtClean="0"/>
              <a:t>Bae et al - 2016)</a:t>
            </a:r>
          </a:p>
          <a:p>
            <a:endParaRPr lang="en-US" sz="3200" dirty="0"/>
          </a:p>
          <a:p>
            <a:r>
              <a:rPr lang="en-US" sz="3200" dirty="0" smtClean="0"/>
              <a:t>Combination of CNN and Data augmentation </a:t>
            </a:r>
          </a:p>
          <a:p>
            <a:r>
              <a:rPr lang="en-US" sz="2000" dirty="0" smtClean="0"/>
              <a:t>(ref: Deep </a:t>
            </a:r>
            <a:r>
              <a:rPr lang="en-US" sz="2000" dirty="0"/>
              <a:t>Convolutional Neural Networks and </a:t>
            </a:r>
            <a:r>
              <a:rPr lang="en-US" sz="2000" dirty="0" smtClean="0"/>
              <a:t>Data Augmentation </a:t>
            </a:r>
            <a:r>
              <a:rPr lang="en-US" sz="2000" dirty="0"/>
              <a:t>for Environmental </a:t>
            </a:r>
            <a:r>
              <a:rPr lang="en-US" sz="2000" dirty="0" smtClean="0"/>
              <a:t>Sound Classification by </a:t>
            </a:r>
            <a:r>
              <a:rPr lang="en-US" sz="2000" dirty="0"/>
              <a:t>Justin </a:t>
            </a:r>
            <a:r>
              <a:rPr lang="en-US" sz="2000" dirty="0" err="1"/>
              <a:t>Salamon</a:t>
            </a:r>
            <a:r>
              <a:rPr lang="en-US" sz="2000" dirty="0"/>
              <a:t> and Juan Pablo </a:t>
            </a:r>
            <a:r>
              <a:rPr lang="en-US" sz="2000" dirty="0" smtClean="0"/>
              <a:t>Bello - 2016)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75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4462" y="893064"/>
            <a:ext cx="5417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Gap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33235" y="2242731"/>
            <a:ext cx="10554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3200" dirty="0" smtClean="0"/>
              <a:t>For a particular class there is not much data like in case of images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 a way can be found </a:t>
            </a:r>
            <a:r>
              <a:rPr lang="en-US" sz="2800" smtClean="0"/>
              <a:t>to create more </a:t>
            </a:r>
            <a:r>
              <a:rPr lang="en-US" sz="2800" dirty="0" smtClean="0"/>
              <a:t>data from the available data which is technically called as data augmentation.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77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242" y="2748915"/>
            <a:ext cx="4562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THANKYOU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059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569</TotalTime>
  <Words>205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Acoustic Scene Classification Using deep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PRESENTATION</dc:title>
  <dc:creator>Narmatha Jehanathan</dc:creator>
  <cp:lastModifiedBy>Narmatha Jehanathan</cp:lastModifiedBy>
  <cp:revision>46</cp:revision>
  <dcterms:created xsi:type="dcterms:W3CDTF">2019-10-18T10:00:33Z</dcterms:created>
  <dcterms:modified xsi:type="dcterms:W3CDTF">2019-10-19T04:58:44Z</dcterms:modified>
</cp:coreProperties>
</file>