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5143500" type="screen16x9"/>
  <p:notesSz cx="6858000" cy="9144000"/>
  <p:embeddedFontLst>
    <p:embeddedFont>
      <p:font typeface="Nunito" panose="020B0604020202020204" charset="0"/>
      <p:regular r:id="rId10"/>
      <p:bold r:id="rId11"/>
      <p:italic r:id="rId12"/>
      <p:boldItalic r:id="rId13"/>
    </p:embeddedFont>
    <p:embeddedFont>
      <p:font typeface="Maven Pro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74082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2614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514eb36d2_0_14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6514eb36d2_0_14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8989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6514eb36d2_0_1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6514eb36d2_0_1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4291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63f89174a0_0_8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63f89174a0_0_8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5431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6514eb36d2_0_14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6514eb36d2_0_14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4958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406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6514eb36d2_0_14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6514eb36d2_0_14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738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366475" y="2265250"/>
            <a:ext cx="8518200" cy="87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Clothing Attribute (Pattern) Recognition</a:t>
            </a:r>
            <a:endParaRPr sz="4000" b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8" name="Google Shape;278;p13"/>
          <p:cNvSpPr txBox="1">
            <a:spLocks noGrp="1"/>
          </p:cNvSpPr>
          <p:nvPr>
            <p:ph type="subTitle" idx="1"/>
          </p:nvPr>
        </p:nvSpPr>
        <p:spPr>
          <a:xfrm>
            <a:off x="2241475" y="4104175"/>
            <a:ext cx="6643200" cy="87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 ANJALIN NIRUPA </a:t>
            </a:r>
            <a:endParaRPr sz="22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( 2015CSC028 )</a:t>
            </a:r>
            <a:endParaRPr sz="22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Google Shape;279;p13"/>
          <p:cNvSpPr txBox="1"/>
          <p:nvPr/>
        </p:nvSpPr>
        <p:spPr>
          <a:xfrm>
            <a:off x="366475" y="3139150"/>
            <a:ext cx="6192900" cy="8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Supervisor	: </a:t>
            </a:r>
            <a:r>
              <a:rPr lang="en" sz="3000" b="1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Dr.A.Ramanan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>
            <a:spLocks noGrp="1"/>
          </p:cNvSpPr>
          <p:nvPr>
            <p:ph type="title"/>
          </p:nvPr>
        </p:nvSpPr>
        <p:spPr>
          <a:xfrm>
            <a:off x="791850" y="124375"/>
            <a:ext cx="4630200" cy="85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 the research...</a:t>
            </a:r>
            <a:endParaRPr sz="36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p14"/>
          <p:cNvSpPr txBox="1">
            <a:spLocks noGrp="1"/>
          </p:cNvSpPr>
          <p:nvPr>
            <p:ph type="body" idx="4294967295"/>
          </p:nvPr>
        </p:nvSpPr>
        <p:spPr>
          <a:xfrm>
            <a:off x="295000" y="573250"/>
            <a:ext cx="8339700" cy="427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2"/>
              </a:solidFill>
            </a:endParaRPr>
          </a:p>
          <a:p>
            <a:pPr marL="457200" lvl="0" indent="-3556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Times New Roman"/>
              <a:buChar char="●"/>
            </a:pPr>
            <a:r>
              <a:rPr lang="en" sz="20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Searching for a desired product among a massive collection of items remains a major problem for the online shopping experience.</a:t>
            </a:r>
            <a:endParaRPr sz="20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Times New Roman"/>
              <a:buChar char="●"/>
            </a:pPr>
            <a:r>
              <a:rPr lang="en" sz="20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Mobile shopping experience requires a fast and memory-efficient solution both for indexing and </a:t>
            </a:r>
            <a:r>
              <a:rPr lang="en" sz="20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searching.</a:t>
            </a:r>
            <a:endParaRPr sz="20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Times New Roman"/>
              <a:buChar char="●"/>
            </a:pPr>
            <a:r>
              <a:rPr lang="en" sz="20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researches focus on recognition or retrieval at the category level (e.g. suit, dress, sweater).</a:t>
            </a:r>
            <a:endParaRPr sz="20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20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Detecting attributes such as plain, check, dotted, floral and etc.</a:t>
            </a:r>
            <a:endParaRPr sz="20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just" rtl="0">
              <a:spcBef>
                <a:spcPts val="1000"/>
              </a:spcBef>
              <a:spcAft>
                <a:spcPts val="1000"/>
              </a:spcAft>
              <a:buClr>
                <a:schemeClr val="lt2"/>
              </a:buClr>
              <a:buSzPts val="2000"/>
              <a:buFont typeface="Times New Roman"/>
              <a:buChar char="●"/>
            </a:pPr>
            <a:r>
              <a:rPr lang="en" sz="20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Useful for online shopping, for visually impaired people and for identifying crime suspects.</a:t>
            </a:r>
            <a:endParaRPr sz="20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>
            <a:spLocks noGrp="1"/>
          </p:cNvSpPr>
          <p:nvPr>
            <p:ph type="title"/>
          </p:nvPr>
        </p:nvSpPr>
        <p:spPr>
          <a:xfrm>
            <a:off x="813250" y="181800"/>
            <a:ext cx="5857800" cy="96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have others done..</a:t>
            </a:r>
            <a:endParaRPr sz="36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1" name="Google Shape;291;p15"/>
          <p:cNvSpPr txBox="1">
            <a:spLocks noGrp="1"/>
          </p:cNvSpPr>
          <p:nvPr>
            <p:ph type="body" idx="4294967295"/>
          </p:nvPr>
        </p:nvSpPr>
        <p:spPr>
          <a:xfrm>
            <a:off x="378750" y="1057025"/>
            <a:ext cx="8386500" cy="383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clothing type classification	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Blouse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Shirt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clothing attribute classification 	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Collar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Sleeve, Colours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clothing retrieval		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Similar 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the query image (black suit)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clothing object detection		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detecting 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specific regions of 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</a:p>
          <a:p>
            <a:pPr marL="114300" lvl="0" indent="0" algn="just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   clothing objects 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 in a given image.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○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Used CNN to classification tasks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just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○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Used R-CNN model to identify clothing objects in the image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just" rtl="0">
              <a:spcBef>
                <a:spcPts val="0"/>
              </a:spcBef>
              <a:spcAft>
                <a:spcPts val="1000"/>
              </a:spcAft>
              <a:buClr>
                <a:schemeClr val="lt2"/>
              </a:buClr>
              <a:buSzPts val="1800"/>
              <a:buFont typeface="Times New Roman"/>
              <a:buChar char="○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Used a random forest for classifying type of clothes and support vector 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machines (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SVM) for the style of the apparel.</a:t>
            </a:r>
            <a:endParaRPr sz="20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6"/>
          <p:cNvSpPr txBox="1">
            <a:spLocks noGrp="1"/>
          </p:cNvSpPr>
          <p:nvPr>
            <p:ph type="title"/>
          </p:nvPr>
        </p:nvSpPr>
        <p:spPr>
          <a:xfrm>
            <a:off x="414425" y="1044150"/>
            <a:ext cx="7905000" cy="332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b="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Clothing retrieval based on 5 styles such as British, Punk, Lovely and etc with 14 attributes. </a:t>
            </a:r>
            <a:endParaRPr sz="1800" b="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○"/>
            </a:pPr>
            <a:r>
              <a:rPr lang="en" sz="1800" b="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Input -&gt; clothing region localization -&gt; fashion attribute detection -&gt; Correlation analysis -&gt; output</a:t>
            </a:r>
            <a:endParaRPr sz="1800" b="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b="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Clothing </a:t>
            </a:r>
            <a:r>
              <a:rPr lang="en" sz="1800" b="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extraction methods extracted the clothing objects by distinguishing the foreground and background regions by using face detection and skin detection.</a:t>
            </a:r>
            <a:endParaRPr sz="2000" b="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>
            <a:spLocks noGrp="1"/>
          </p:cNvSpPr>
          <p:nvPr>
            <p:ph type="title"/>
          </p:nvPr>
        </p:nvSpPr>
        <p:spPr>
          <a:xfrm>
            <a:off x="791850" y="194225"/>
            <a:ext cx="7995000" cy="88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 </a:t>
            </a:r>
            <a:r>
              <a:rPr lang="en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intention</a:t>
            </a:r>
            <a:r>
              <a:rPr lang="en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  <a:endParaRPr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2" name="Google Shape;302;p17"/>
          <p:cNvSpPr txBox="1">
            <a:spLocks noGrp="1"/>
          </p:cNvSpPr>
          <p:nvPr>
            <p:ph type="body" idx="4294967295"/>
          </p:nvPr>
        </p:nvSpPr>
        <p:spPr>
          <a:xfrm>
            <a:off x="302900" y="1124800"/>
            <a:ext cx="8173200" cy="37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20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Detecting attributes such as plain, check, dotted, floral and etc.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</a:t>
            </a: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hand categories are different like colours, sleeve , collar and etc. On the other hand  less number of styles and attributes are only used.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of the images in categories are tough to properly distinguish and there are not enough samples in their data to learn a clear pattern. 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will be great if I use a larger dataset with more training examples for the attributes which are currently causing confusion for the classifier.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1000"/>
              </a:spcBef>
              <a:spcAft>
                <a:spcPts val="1000"/>
              </a:spcAft>
              <a:buClr>
                <a:schemeClr val="lt2"/>
              </a:buClr>
              <a:buSzPts val="1800"/>
              <a:buFont typeface="Times New Roman"/>
              <a:buChar char="●"/>
            </a:pPr>
            <a:r>
              <a:rPr lang="en" sz="1800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DeepFashion </a:t>
            </a:r>
            <a:r>
              <a:rPr lang="en" sz="1800" dirty="0" smtClean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dataset.</a:t>
            </a:r>
            <a:endParaRPr sz="1800" dirty="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6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5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>
            <a:spLocks noGrp="1"/>
          </p:cNvSpPr>
          <p:nvPr>
            <p:ph type="title"/>
          </p:nvPr>
        </p:nvSpPr>
        <p:spPr>
          <a:xfrm>
            <a:off x="1702675" y="59215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</a:t>
            </a:r>
            <a:endParaRPr sz="4800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269</Words>
  <Application>Microsoft Office PowerPoint</Application>
  <PresentationFormat>On-screen Show (16:9)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Nunito</vt:lpstr>
      <vt:lpstr>Times New Roman</vt:lpstr>
      <vt:lpstr>Maven Pro</vt:lpstr>
      <vt:lpstr>Arial</vt:lpstr>
      <vt:lpstr>Momentum</vt:lpstr>
      <vt:lpstr>Clothing Attribute (Pattern) Recognition</vt:lpstr>
      <vt:lpstr>About the research...</vt:lpstr>
      <vt:lpstr>What have others done..</vt:lpstr>
      <vt:lpstr>Clothing retrieval based on 5 styles such as British, Punk, Lovely and etc with 14 attributes.  Input -&gt; clothing region localization -&gt; fashion attribute detection -&gt; Correlation analysis -&gt; output Clothing extraction methods extracted the clothing objects by distinguishing the foreground and background regions by using face detection and skin detection. </vt:lpstr>
      <vt:lpstr>My intention...</vt:lpstr>
      <vt:lpstr>PowerPoint Presentation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Clothing Attribute (Pattern) Recognition</dc:title>
  <cp:lastModifiedBy>Anjalin Nirupa</cp:lastModifiedBy>
  <cp:revision>12</cp:revision>
  <dcterms:modified xsi:type="dcterms:W3CDTF">2019-10-19T05:41:38Z</dcterms:modified>
</cp:coreProperties>
</file>