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F09A-051D-439E-9022-E74EB18CE56B}" type="datetimeFigureOut">
              <a:rPr lang="en-US" smtClean="0"/>
              <a:t>2019-10-18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C5FC12B0-85DC-4326-97FC-B98DD52B0A9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315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F09A-051D-439E-9022-E74EB18CE56B}" type="datetimeFigureOut">
              <a:rPr lang="en-US" smtClean="0"/>
              <a:t>2019-10-18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12B0-85DC-4326-97FC-B98DD52B0A93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57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F09A-051D-439E-9022-E74EB18CE56B}" type="datetimeFigureOut">
              <a:rPr lang="en-US" smtClean="0"/>
              <a:t>2019-10-18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12B0-85DC-4326-97FC-B98DD52B0A9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1125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F09A-051D-439E-9022-E74EB18CE56B}" type="datetimeFigureOut">
              <a:rPr lang="en-US" smtClean="0"/>
              <a:t>2019-10-18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12B0-85DC-4326-97FC-B98DD52B0A93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867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F09A-051D-439E-9022-E74EB18CE56B}" type="datetimeFigureOut">
              <a:rPr lang="en-US" smtClean="0"/>
              <a:t>2019-10-18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12B0-85DC-4326-97FC-B98DD52B0A9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1575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F09A-051D-439E-9022-E74EB18CE56B}" type="datetimeFigureOut">
              <a:rPr lang="en-US" smtClean="0"/>
              <a:t>2019-10-18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12B0-85DC-4326-97FC-B98DD52B0A93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4315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F09A-051D-439E-9022-E74EB18CE56B}" type="datetimeFigureOut">
              <a:rPr lang="en-US" smtClean="0"/>
              <a:t>2019-10-18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12B0-85DC-4326-97FC-B98DD52B0A93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3328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F09A-051D-439E-9022-E74EB18CE56B}" type="datetimeFigureOut">
              <a:rPr lang="en-US" smtClean="0"/>
              <a:t>2019-10-18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12B0-85DC-4326-97FC-B98DD52B0A93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25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F09A-051D-439E-9022-E74EB18CE56B}" type="datetimeFigureOut">
              <a:rPr lang="en-US" smtClean="0"/>
              <a:t>2019-10-18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12B0-85DC-4326-97FC-B98DD52B0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71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5F09A-051D-439E-9022-E74EB18CE56B}" type="datetimeFigureOut">
              <a:rPr lang="en-US" smtClean="0"/>
              <a:t>2019-10-18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12B0-85DC-4326-97FC-B98DD52B0A93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5133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FC5F09A-051D-439E-9022-E74EB18CE56B}" type="datetimeFigureOut">
              <a:rPr lang="en-US" smtClean="0"/>
              <a:t>2019-10-18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12B0-85DC-4326-97FC-B98DD52B0A93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5419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5F09A-051D-439E-9022-E74EB18CE56B}" type="datetimeFigureOut">
              <a:rPr lang="en-US" smtClean="0"/>
              <a:t>2019-10-18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5FC12B0-85DC-4326-97FC-B98DD52B0A9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3649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88A31-8535-4802-B7C9-6A7482F03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9607" y="949115"/>
            <a:ext cx="9457593" cy="2541431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Detection and recognition of weeds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15B430-2EDB-47A3-8460-A532C82CE9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29607" y="3672376"/>
            <a:ext cx="9144000" cy="165576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Supervisor : Dr. M. Siyamalan		Presented By : W.K.A.R. Walpola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Reg-No : 2015/CSC/021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2019 Oct 19</a:t>
            </a:r>
          </a:p>
        </p:txBody>
      </p:sp>
    </p:spTree>
    <p:extLst>
      <p:ext uri="{BB962C8B-B14F-4D97-AF65-F5344CB8AC3E}">
        <p14:creationId xmlns:p14="http://schemas.microsoft.com/office/powerpoint/2010/main" val="3063382637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929ED-D323-4522-A075-AB0913318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1323266"/>
            <a:ext cx="9603275" cy="104923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9B425-C482-410C-9870-066E988D4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Dataset from Computer Vision and Biosystems Signal Processing Group, Department of Engineering – Aarhus University.</a:t>
            </a:r>
            <a:endParaRPr lang="en-US" u="sng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Approximately 960 unique plants belonging to 12 species at several growth stages.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do we need to recognize weeds?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98834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93415-5014-4E4E-8CF0-04D214E00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1305681"/>
            <a:ext cx="9603275" cy="104923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3837E-8C0A-417B-B294-52441A8FA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Deep Convolutional Neural Network.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OpenCV background segmentation.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804981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0F470-EA4C-4F93-A57C-1BD143732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7285" y="1285934"/>
            <a:ext cx="10515600" cy="1325563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FE88C-8825-4569-BA88-A58F3267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285" y="1945538"/>
            <a:ext cx="10515600" cy="53137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Weed Growth Stage Estimator Using Deep Convolutional Neural Networks.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Deep Convolutional Neural Network for Plant Seedlings Classiﬁcation.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Autonomous Mapping of Grass-Clover Ratio Based on Unmanned Aerial Vehicles and Convolutional Neural Networks.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a fully convolutional neural network for detecting locations of weeds in images from cereal fields.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Seedling Discrimination with Shape Features Derived from a Distance Transform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Plant Leaf Recognition Using a Convolution Neural Network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34004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29956-8D27-457C-93EB-8A8B1B925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1305681"/>
            <a:ext cx="9603275" cy="104923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35A46-5513-41E8-812C-5689098BC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84226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Nima Teimouri, Mads Dyrmann, Per Rydahl Nielsen, Solvejg Kopp Mathiassen, Gayle J. Somerville and Rasmus Nyholm Jørgensen,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Weed Growth Stage Estimator Using Deep Convolutional Neural Networks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May 2018.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Daniel Nkemelu, Daniel Omeiza, Nancy Lubalo,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Deep Convolutional Neural Network for Plant Seedlings Classification.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Mads Dyrmann, Søren Skovsen, Morten Stigaard Laursen, and Rasmus Nyholm Jørgensen,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a fully convolutional neural network for detecting locations of weeds in images from cereal fields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paper from the Proceedings of the 14th International Conference on Precision Agriculture June 24 – June 27, 2018.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044946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14938-C4C8-444C-9183-6120B2967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1270511"/>
            <a:ext cx="9603275" cy="104923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D8CF2-495E-4393-9EA6-07374FF10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Larsen D, Skovsen S, Steen A. K, Grooters K, Eriksen J, Green O, Jørgensen N. R,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Autonomous Mapping of Grass-Clover Ratio Based on Unmanned Aerial Vehicles and Convolutional Neural Networks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paper from the Proceedings of the 14th International Conference on Precision Agriculture June 24 – June 27, 2018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Thomas Mosgaard Giselsson, Henrik Skov Midtiby and Rasmus Nyholm Jørgensen,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Seedling Discrimination with Shape Features Derived from a Distance Transform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26 April 2013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Wang-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Jeon and Sang-Yong Rhee,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Plant Leaf Recognition Using a Convolution Neural Network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International Journal of Fuzzy Logic and Intelligent Systems Vol. 17, No. 1, March 2017.</a:t>
            </a:r>
          </a:p>
        </p:txBody>
      </p:sp>
    </p:spTree>
    <p:extLst>
      <p:ext uri="{BB962C8B-B14F-4D97-AF65-F5344CB8AC3E}">
        <p14:creationId xmlns:p14="http://schemas.microsoft.com/office/powerpoint/2010/main" val="56690527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FB567-5838-462F-8964-A34234B85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966497"/>
            <a:ext cx="9603275" cy="1049235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20884592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892</TotalTime>
  <Words>400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Gill Sans MT</vt:lpstr>
      <vt:lpstr>Times New Roman</vt:lpstr>
      <vt:lpstr>Wingdings</vt:lpstr>
      <vt:lpstr>Gallery</vt:lpstr>
      <vt:lpstr>Detection and recognition of weeds</vt:lpstr>
      <vt:lpstr>Introduction</vt:lpstr>
      <vt:lpstr>Methodology</vt:lpstr>
      <vt:lpstr>Related Works</vt:lpstr>
      <vt:lpstr>References</vt:lpstr>
      <vt:lpstr>Cont…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Detection and Recognition of Weeds</dc:title>
  <dc:creator>Athula Walpola</dc:creator>
  <cp:lastModifiedBy>Athula Walpola</cp:lastModifiedBy>
  <cp:revision>44</cp:revision>
  <dcterms:created xsi:type="dcterms:W3CDTF">2019-10-17T17:01:07Z</dcterms:created>
  <dcterms:modified xsi:type="dcterms:W3CDTF">2019-10-18T20:51:36Z</dcterms:modified>
</cp:coreProperties>
</file>