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1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7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12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86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57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1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32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2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7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13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41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F09A-051D-439E-9022-E74EB18CE56B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5FC12B0-85DC-4326-97FC-B98DD52B0A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6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8A31-8535-4802-B7C9-6A7482F03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607" y="949115"/>
            <a:ext cx="9457593" cy="254143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and recognition of weeds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5B430-2EDB-47A3-8460-A532C82CE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607" y="3672376"/>
            <a:ext cx="9144000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 : Dr. M. Siyamalan		Presented By : W.K.A.R. Walpola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Reg-No : 2015/CSC/021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2019 Oct 19</a:t>
            </a:r>
          </a:p>
        </p:txBody>
      </p:sp>
    </p:spTree>
    <p:extLst>
      <p:ext uri="{BB962C8B-B14F-4D97-AF65-F5344CB8AC3E}">
        <p14:creationId xmlns:p14="http://schemas.microsoft.com/office/powerpoint/2010/main" val="306338263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29ED-D323-4522-A075-AB091331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323266"/>
            <a:ext cx="9603275" cy="10492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9B425-C482-410C-9870-066E988D4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 from Computer Vision and Biosystems Signal Processing Group, Department of Engineering – Aarhus University.</a:t>
            </a:r>
            <a:endParaRPr lang="en-US" u="sng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960 unique plants belonging to 12 species at several growth stages.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to recognize weeds?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883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3415-5014-4E4E-8CF0-04D214E0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305681"/>
            <a:ext cx="9603275" cy="10492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3837E-8C0A-417B-B294-52441A8FA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 Convolutional Neural Network.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OpenCV background segmentation.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0498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F470-EA4C-4F93-A57C-1BD14373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285" y="1285934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E88C-8825-4569-BA88-A58F3267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285" y="1945538"/>
            <a:ext cx="10515600" cy="53137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Weed Growth Stage Estimator Using Deep Convolutional Neural Networks.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 Convolutional Neural Network for Plant Seedlings Classiﬁcation.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Mapping of Grass-Clover Ratio Based on Unmanned Aerial Vehicles and Convolutional Neural Networks.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fully convolutional neural network for detecting locations of weeds in images from cereal fields.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Seedling Discrimination with Shape Features Derived from a Distance Transform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Leaf Recognition Using a Convolution Neural Network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400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9956-8D27-457C-93EB-8A8B1B92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305681"/>
            <a:ext cx="9603275" cy="10492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5A46-5513-41E8-812C-5689098B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8422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Nima Teimouri, Mads Dyrmann, Per Rydahl Nielsen, Solvejg Kopp Mathiassen, Gayle J. Somerville and Rasmus Nyholm Jørgensen,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Weed Growth Stage Estimator Using Deep Convolutional Neural Networks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May 2018.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Nkemelu, Daniel Omeiza, Nancy Lubalo,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 Convolutional Neural Network for Plant Seedlings Classification.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Mads Dyrmann, Søren Skovsen, Morten Stigaard Laursen, and Rasmus Nyholm Jørgensen,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fully convolutional neural network for detecting locations of weeds in images from cereal fields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paper from the Proceedings of the 14th International Conference on Precision Agriculture June 24 – June 27, 2018.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4494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4938-C4C8-444C-9183-6120B296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70511"/>
            <a:ext cx="9603275" cy="10492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D8CF2-495E-4393-9EA6-07374FF10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Larsen D, Skovsen S, Steen A. K, Grooters K, Eriksen J, Green O, Jørgensen N. R,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Mapping of Grass-Clover Ratio Based on Unmanned Aerial Vehicles and Convolutional Neural Networks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paper from the Proceedings of the 14th International Conference on Precision Agriculture June 24 – June 27, 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Mosgaard Giselsson, Henrik Skov Midtiby and Rasmus Nyholm Jørgensen,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Seedling Discrimination with Shape Features Derived from a Distance Transform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 April 2013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Jeon and Sang-Yong Rhee,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Plant Leaf Recognition Using a Convolution Neural Network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International Journal of Fuzzy Logic and Intelligent Systems Vol. 17, No. 1, March 2017.</a:t>
            </a:r>
          </a:p>
        </p:txBody>
      </p:sp>
    </p:spTree>
    <p:extLst>
      <p:ext uri="{BB962C8B-B14F-4D97-AF65-F5344CB8AC3E}">
        <p14:creationId xmlns:p14="http://schemas.microsoft.com/office/powerpoint/2010/main" val="56690527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B567-5838-462F-8964-A34234B8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66497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0884592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892</TotalTime>
  <Words>400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Times New Roman</vt:lpstr>
      <vt:lpstr>Wingdings</vt:lpstr>
      <vt:lpstr>Gallery</vt:lpstr>
      <vt:lpstr>Detection and recognition of weeds</vt:lpstr>
      <vt:lpstr>Introduction</vt:lpstr>
      <vt:lpstr>Methodology</vt:lpstr>
      <vt:lpstr>Related Works</vt:lpstr>
      <vt:lpstr>References</vt:lpstr>
      <vt:lpstr>Cont…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and Recognition of Weeds</dc:title>
  <dc:creator>Athula Walpola</dc:creator>
  <cp:lastModifiedBy>Athula Walpola</cp:lastModifiedBy>
  <cp:revision>44</cp:revision>
  <dcterms:created xsi:type="dcterms:W3CDTF">2019-10-17T17:01:07Z</dcterms:created>
  <dcterms:modified xsi:type="dcterms:W3CDTF">2019-10-18T20:51:36Z</dcterms:modified>
</cp:coreProperties>
</file>