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Alfa Slab On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5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lfaSlabOne-regular.fntdata"/><Relationship Id="rId14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652b887bd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652b887bd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3ea15d02d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3ea15d02d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3ea15d02d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3ea15d02d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52b887bd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52b887bd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arxiv.org/ftp/arxiv/papers/1809/1809.02611.pdf" TargetMode="External"/><Relationship Id="rId4" Type="http://schemas.openxmlformats.org/officeDocument/2006/relationships/hyperlink" Target="https://ieeexplore.ieee.org/abstract/document/6524462" TargetMode="External"/><Relationship Id="rId5" Type="http://schemas.openxmlformats.org/officeDocument/2006/relationships/hyperlink" Target="https://www.sciencedirect.com/science/article/pii/S1319157817304287" TargetMode="External"/><Relationship Id="rId6" Type="http://schemas.openxmlformats.org/officeDocument/2006/relationships/hyperlink" Target="https://www.sciencedirect.com/science/article/pii/S1319157817304287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Detecting Network Behaviours using Artificial Intelligence on Simple Network Management Protocol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5221350" y="3940050"/>
            <a:ext cx="4353300" cy="102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Supervisor : Dr K. Thabotharan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H.M Dhanushka Dharmasena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2015/CSC/019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</a:t>
            </a:r>
            <a:r>
              <a:rPr lang="en">
                <a:solidFill>
                  <a:srgbClr val="000000"/>
                </a:solidFill>
              </a:rPr>
              <a:t>etwork </a:t>
            </a:r>
            <a:r>
              <a:rPr lang="en">
                <a:solidFill>
                  <a:srgbClr val="000000"/>
                </a:solidFill>
              </a:rPr>
              <a:t>Behaviours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91300" y="1162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Network behavior analysis is network monitoring that ensures the security and identify network patterns.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➔"/>
            </a:pPr>
            <a:r>
              <a:rPr lang="en">
                <a:solidFill>
                  <a:srgbClr val="000000"/>
                </a:solidFill>
              </a:rPr>
              <a:t>A</a:t>
            </a:r>
            <a:r>
              <a:rPr lang="en">
                <a:solidFill>
                  <a:srgbClr val="000000"/>
                </a:solidFill>
              </a:rPr>
              <a:t>nomalies like attacks,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➔"/>
            </a:pPr>
            <a:r>
              <a:rPr lang="en">
                <a:solidFill>
                  <a:srgbClr val="000000"/>
                </a:solidFill>
              </a:rPr>
              <a:t>Network traffic,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➔"/>
            </a:pPr>
            <a:r>
              <a:rPr lang="en">
                <a:solidFill>
                  <a:srgbClr val="000000"/>
                </a:solidFill>
              </a:rPr>
              <a:t>predict usage time patterns.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Current </a:t>
            </a:r>
            <a:r>
              <a:rPr lang="en">
                <a:solidFill>
                  <a:srgbClr val="000000"/>
                </a:solidFill>
              </a:rPr>
              <a:t>Research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Exploiting SNMP-MBI Data to detect Network Anomalies using Machine Learning Techniques    </a:t>
            </a:r>
            <a:endParaRPr sz="16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3"/>
              </a:rPr>
              <a:t>https://arxiv.org/ftp/arxiv/papers/1809/1809.02611.pdf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Network Anomaly Detection: Methods, Systems and Tools</a:t>
            </a:r>
            <a:endParaRPr sz="16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4"/>
              </a:rPr>
              <a:t>https://ieeexplore.ieee.org/abstract/document/6524462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Anomaly network-based intrusion detection system using a reliable hybrid artificial bee colony and AdaBoost algorithms</a:t>
            </a:r>
            <a:endParaRPr sz="16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5"/>
              </a:rPr>
              <a:t>https://www.sciencedirect.com/science/article/pii/S1319157817304287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Network Behavior Analysis Based on a Computer Network Model	</a:t>
            </a:r>
            <a:endParaRPr sz="16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6"/>
              </a:rPr>
              <a:t>https://www.researchgate.net/publication/221602143_Network_Behavior_Analysis_Based_on_a_Computer_Network_Model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	</a:t>
            </a: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Methodology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SNMP MIB(Management Information Base) data used to monitor and manage network devices.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SNMP offers powerful statistical information about what is happening in networking devices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In this work we are planning to collect and </a:t>
            </a:r>
            <a:r>
              <a:rPr lang="en">
                <a:solidFill>
                  <a:srgbClr val="000000"/>
                </a:solidFill>
              </a:rPr>
              <a:t>analyze</a:t>
            </a:r>
            <a:r>
              <a:rPr lang="en">
                <a:solidFill>
                  <a:srgbClr val="000000"/>
                </a:solidFill>
              </a:rPr>
              <a:t> those data using AI techniques as a novel approach to detect network anomalies like attacks, network traffic, predict usage time patterns.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2478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Thank You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