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7ACF0-78E0-45B2-9967-8D5FD65E0AB0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64645-1ABC-4192-B0D2-9CFE738C0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686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7ACF0-78E0-45B2-9967-8D5FD65E0AB0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64645-1ABC-4192-B0D2-9CFE738C0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678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7ACF0-78E0-45B2-9967-8D5FD65E0AB0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64645-1ABC-4192-B0D2-9CFE738C0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0727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7ACF0-78E0-45B2-9967-8D5FD65E0AB0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64645-1ABC-4192-B0D2-9CFE738C031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13667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7ACF0-78E0-45B2-9967-8D5FD65E0AB0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64645-1ABC-4192-B0D2-9CFE738C0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02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7ACF0-78E0-45B2-9967-8D5FD65E0AB0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64645-1ABC-4192-B0D2-9CFE738C0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9053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7ACF0-78E0-45B2-9967-8D5FD65E0AB0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64645-1ABC-4192-B0D2-9CFE738C0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886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7ACF0-78E0-45B2-9967-8D5FD65E0AB0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64645-1ABC-4192-B0D2-9CFE738C0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3542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7ACF0-78E0-45B2-9967-8D5FD65E0AB0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64645-1ABC-4192-B0D2-9CFE738C0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63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7ACF0-78E0-45B2-9967-8D5FD65E0AB0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64645-1ABC-4192-B0D2-9CFE738C0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867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7ACF0-78E0-45B2-9967-8D5FD65E0AB0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64645-1ABC-4192-B0D2-9CFE738C0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39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7ACF0-78E0-45B2-9967-8D5FD65E0AB0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64645-1ABC-4192-B0D2-9CFE738C0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4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7ACF0-78E0-45B2-9967-8D5FD65E0AB0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64645-1ABC-4192-B0D2-9CFE738C0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510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7ACF0-78E0-45B2-9967-8D5FD65E0AB0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64645-1ABC-4192-B0D2-9CFE738C0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323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7ACF0-78E0-45B2-9967-8D5FD65E0AB0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64645-1ABC-4192-B0D2-9CFE738C0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994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7ACF0-78E0-45B2-9967-8D5FD65E0AB0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64645-1ABC-4192-B0D2-9CFE738C0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199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7ACF0-78E0-45B2-9967-8D5FD65E0AB0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64645-1ABC-4192-B0D2-9CFE738C0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494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5357ACF0-78E0-45B2-9967-8D5FD65E0AB0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93D64645-1ABC-4192-B0D2-9CFE738C0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8831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36" r:id="rId8"/>
    <p:sldLayoutId id="2147484137" r:id="rId9"/>
    <p:sldLayoutId id="2147484138" r:id="rId10"/>
    <p:sldLayoutId id="2147484139" r:id="rId11"/>
    <p:sldLayoutId id="2147484140" r:id="rId12"/>
    <p:sldLayoutId id="2147484141" r:id="rId13"/>
    <p:sldLayoutId id="2147484142" r:id="rId14"/>
    <p:sldLayoutId id="2147484143" r:id="rId15"/>
    <p:sldLayoutId id="2147484144" r:id="rId16"/>
    <p:sldLayoutId id="214748414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3FC21-A5BA-4D40-BC03-D4CC718BDB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1170263"/>
          </a:xfrm>
        </p:spPr>
        <p:txBody>
          <a:bodyPr/>
          <a:lstStyle/>
          <a:p>
            <a:pPr algn="ctr"/>
            <a:r>
              <a:rPr lang="en-US" dirty="0"/>
              <a:t>YouTube Data Analysis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BE831E-75FF-4211-B156-9219044455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2279" y="3852011"/>
            <a:ext cx="12192000" cy="1947333"/>
          </a:xfrm>
        </p:spPr>
        <p:txBody>
          <a:bodyPr>
            <a:normAutofit/>
          </a:bodyPr>
          <a:lstStyle/>
          <a:p>
            <a:r>
              <a:rPr lang="en-US" dirty="0"/>
              <a:t>Presenter : W.W.C.M. </a:t>
            </a:r>
            <a:r>
              <a:rPr lang="en-US" dirty="0" err="1"/>
              <a:t>Waidyarathna</a:t>
            </a:r>
            <a:r>
              <a:rPr lang="en-US" dirty="0"/>
              <a:t> (2015/CSC/012)</a:t>
            </a:r>
          </a:p>
          <a:p>
            <a:pPr algn="ctr"/>
            <a:endParaRPr lang="en-US" dirty="0"/>
          </a:p>
          <a:p>
            <a:r>
              <a:rPr lang="en-US" dirty="0"/>
              <a:t>Supervisor : Dr. S. </a:t>
            </a:r>
            <a:r>
              <a:rPr lang="en-US" dirty="0" err="1"/>
              <a:t>Mahesan</a:t>
            </a:r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071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D84CD-8310-49CE-BD16-AC1D6BBD1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4C6B6-944B-4DEC-96FD-4FF35782E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6121"/>
            <a:ext cx="10515600" cy="3910841"/>
          </a:xfrm>
        </p:spPr>
        <p:txBody>
          <a:bodyPr>
            <a:normAutofit/>
          </a:bodyPr>
          <a:lstStyle/>
          <a:p>
            <a:r>
              <a:rPr lang="en-US" sz="2400" dirty="0"/>
              <a:t>My research is about analyzing YouTube videos metadata to arrange YouTube video categories according to their popularity level in ascending or descending order for particular country in different time range.</a:t>
            </a:r>
          </a:p>
        </p:txBody>
      </p:sp>
    </p:spTree>
    <p:extLst>
      <p:ext uri="{BB962C8B-B14F-4D97-AF65-F5344CB8AC3E}">
        <p14:creationId xmlns:p14="http://schemas.microsoft.com/office/powerpoint/2010/main" val="1581951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1DC66-895D-4D8A-A619-B98A9EA46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8A387-F348-49E0-9E2D-12CB21881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279375"/>
            <a:ext cx="10704443" cy="3897588"/>
          </a:xfrm>
        </p:spPr>
        <p:txBody>
          <a:bodyPr>
            <a:normAutofit/>
          </a:bodyPr>
          <a:lstStyle/>
          <a:p>
            <a:r>
              <a:rPr lang="en-US" sz="2400" dirty="0"/>
              <a:t>To find the ranks of YouTube video categories in a particular region in a particular time range.</a:t>
            </a:r>
          </a:p>
          <a:p>
            <a:r>
              <a:rPr lang="en-US" sz="2400" dirty="0"/>
              <a:t>By finding the most popular video category in a country, we can get and idea about how minds of the people of that country work.</a:t>
            </a:r>
          </a:p>
        </p:txBody>
      </p:sp>
    </p:spTree>
    <p:extLst>
      <p:ext uri="{BB962C8B-B14F-4D97-AF65-F5344CB8AC3E}">
        <p14:creationId xmlns:p14="http://schemas.microsoft.com/office/powerpoint/2010/main" val="4060518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A495B-54FE-4235-BB5C-F7CF066AF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395943-5A05-42E2-AFB6-3AC9D6EE1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4661"/>
            <a:ext cx="10515600" cy="3672302"/>
          </a:xfrm>
        </p:spPr>
        <p:txBody>
          <a:bodyPr>
            <a:normAutofit/>
          </a:bodyPr>
          <a:lstStyle/>
          <a:p>
            <a:r>
              <a:rPr lang="en-US" sz="2400" dirty="0"/>
              <a:t>To find the popularity distribution of YouTube video categories, we need to consider about metadata like views, likes, dislikes, shares and is it a trending video or not. So we need to find a relation among those attributes.</a:t>
            </a:r>
          </a:p>
          <a:p>
            <a:r>
              <a:rPr lang="en-US" sz="2400" dirty="0"/>
              <a:t>Finding the popularity level of each video category by using above relationship .</a:t>
            </a:r>
          </a:p>
        </p:txBody>
      </p:sp>
    </p:spTree>
    <p:extLst>
      <p:ext uri="{BB962C8B-B14F-4D97-AF65-F5344CB8AC3E}">
        <p14:creationId xmlns:p14="http://schemas.microsoft.com/office/powerpoint/2010/main" val="254702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B5BA8-9961-4F65-86FD-BE9CC1426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22C37-D1CF-4343-A61D-A30DA5EBE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3113"/>
            <a:ext cx="10515600" cy="3963850"/>
          </a:xfrm>
        </p:spPr>
        <p:txBody>
          <a:bodyPr>
            <a:normAutofit/>
          </a:bodyPr>
          <a:lstStyle/>
          <a:p>
            <a:r>
              <a:rPr lang="en-US" sz="2400" dirty="0"/>
              <a:t>Commercial advertisement industries can find the top ranks of video categories which are suitable for the background of the advertisement in particular countries in that time.</a:t>
            </a:r>
          </a:p>
          <a:p>
            <a:r>
              <a:rPr lang="en-US" sz="2400" dirty="0"/>
              <a:t>As an example, suppose sports is the most popular video category in a particular country. So advertisement companies can make advertisements with sport backgrounds for that country.</a:t>
            </a:r>
          </a:p>
        </p:txBody>
      </p:sp>
    </p:spTree>
    <p:extLst>
      <p:ext uri="{BB962C8B-B14F-4D97-AF65-F5344CB8AC3E}">
        <p14:creationId xmlns:p14="http://schemas.microsoft.com/office/powerpoint/2010/main" val="1143410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88721-14CF-4F0F-8EC2-8A3F12FEA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F8186-36BC-466D-BCDF-84AC2305A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398643"/>
            <a:ext cx="10058400" cy="3510208"/>
          </a:xfrm>
        </p:spPr>
        <p:txBody>
          <a:bodyPr>
            <a:normAutofit/>
          </a:bodyPr>
          <a:lstStyle/>
          <a:p>
            <a:r>
              <a:rPr lang="en-US" sz="2400" dirty="0"/>
              <a:t>Design a program to access YouTube videos metadata using YouTube data API.</a:t>
            </a:r>
          </a:p>
          <a:p>
            <a:r>
              <a:rPr lang="en-US" sz="2400" dirty="0"/>
              <a:t>Find the relationship among metadata attribute using machine learning.</a:t>
            </a:r>
          </a:p>
          <a:p>
            <a:r>
              <a:rPr lang="en-US" sz="2400" dirty="0"/>
              <a:t>Based on that relationship calculate new position value for each video categories.</a:t>
            </a:r>
          </a:p>
          <a:p>
            <a:r>
              <a:rPr lang="en-US" sz="2400" dirty="0"/>
              <a:t>Based on that value we can find popularity distribution for video categories.</a:t>
            </a:r>
          </a:p>
        </p:txBody>
      </p:sp>
    </p:spTree>
    <p:extLst>
      <p:ext uri="{BB962C8B-B14F-4D97-AF65-F5344CB8AC3E}">
        <p14:creationId xmlns:p14="http://schemas.microsoft.com/office/powerpoint/2010/main" val="3050303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C0EA3-3787-4055-ADE3-D59237298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5D88A-3C6C-4649-BA14-C30E457929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2385390"/>
            <a:ext cx="10353762" cy="3405809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  <a:latin typeface="Martel"/>
              </a:rPr>
              <a:t>Trending Videos: Measurement and Analysis</a:t>
            </a:r>
          </a:p>
          <a:p>
            <a:pPr marL="36900" indent="0">
              <a:buNone/>
            </a:pPr>
            <a:r>
              <a:rPr lang="en-US" dirty="0"/>
              <a:t>     -Takes 4000 trending videos on YouTube and calculate the probability of a trending video 	to become popular.</a:t>
            </a:r>
          </a:p>
        </p:txBody>
      </p:sp>
    </p:spTree>
    <p:extLst>
      <p:ext uri="{BB962C8B-B14F-4D97-AF65-F5344CB8AC3E}">
        <p14:creationId xmlns:p14="http://schemas.microsoft.com/office/powerpoint/2010/main" val="1652685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B19C1-27E4-4346-AA66-26E11183B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REFERENCES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7155C7-EC30-480F-A9EE-7A4402F9BA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815548"/>
            <a:ext cx="10353762" cy="3975652"/>
          </a:xfrm>
        </p:spPr>
        <p:txBody>
          <a:bodyPr/>
          <a:lstStyle/>
          <a:p>
            <a:pPr marL="36900" indent="0">
              <a:buNone/>
            </a:pPr>
            <a:r>
              <a:rPr lang="en-US" dirty="0"/>
              <a:t> </a:t>
            </a:r>
          </a:p>
          <a:p>
            <a:r>
              <a:rPr lang="en-US" dirty="0"/>
              <a:t> Iman </a:t>
            </a:r>
            <a:r>
              <a:rPr lang="en-US" dirty="0" err="1"/>
              <a:t>Barjasteh</a:t>
            </a:r>
            <a:r>
              <a:rPr lang="en-US" dirty="0"/>
              <a:t> ,  H. Radha , and  Y. Liu , “Trending Videos: Measurement and Analysis ”, Michigan State University , 16 January 2015. </a:t>
            </a:r>
          </a:p>
          <a:p>
            <a:r>
              <a:rPr lang="en-US" dirty="0"/>
              <a:t>K. </a:t>
            </a:r>
            <a:r>
              <a:rPr lang="en-US" dirty="0" err="1"/>
              <a:t>Filippova</a:t>
            </a:r>
            <a:r>
              <a:rPr lang="en-US" dirty="0"/>
              <a:t>, and K. B. Hall,” Improved video categorization from text metadata and user comments”, SIGIR New York, pp. 835-842, 2011. </a:t>
            </a:r>
          </a:p>
          <a:p>
            <a:pPr marL="369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676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0CF52-5A33-4577-9328-FFCA5ED03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2226365"/>
            <a:ext cx="10353762" cy="1916416"/>
          </a:xfrm>
        </p:spPr>
        <p:txBody>
          <a:bodyPr/>
          <a:lstStyle/>
          <a:p>
            <a:r>
              <a:rPr lang="en-US" dirty="0"/>
              <a:t>Thank You.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DF01E-E7DF-4789-B540-46AF0D5D060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7018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TM04033929[[fn=Slate]]</Template>
  <TotalTime>1405</TotalTime>
  <Words>366</Words>
  <Application>Microsoft Office PowerPoint</Application>
  <PresentationFormat>Widescreen</PresentationFormat>
  <Paragraphs>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Calisto MT</vt:lpstr>
      <vt:lpstr>Martel</vt:lpstr>
      <vt:lpstr>Wingdings 2</vt:lpstr>
      <vt:lpstr>Slate</vt:lpstr>
      <vt:lpstr>YouTube Data Analysis</vt:lpstr>
      <vt:lpstr>Introduction</vt:lpstr>
      <vt:lpstr>Goals</vt:lpstr>
      <vt:lpstr>Challenges</vt:lpstr>
      <vt:lpstr>Application</vt:lpstr>
      <vt:lpstr>Methodology</vt:lpstr>
      <vt:lpstr>Related Works</vt:lpstr>
      <vt:lpstr>REFERENCES </vt:lpstr>
      <vt:lpstr>Thank You.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YouTube Data Analysis</dc:title>
  <dc:creator>User</dc:creator>
  <cp:lastModifiedBy>User</cp:lastModifiedBy>
  <cp:revision>27</cp:revision>
  <dcterms:created xsi:type="dcterms:W3CDTF">2019-10-17T17:49:56Z</dcterms:created>
  <dcterms:modified xsi:type="dcterms:W3CDTF">2019-10-18T17:18:23Z</dcterms:modified>
</cp:coreProperties>
</file>