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6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9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8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6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0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1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3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8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7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7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7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4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9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A204B-7C13-4826-A23B-9B02E7133ABE}" type="datetimeFigureOut">
              <a:rPr lang="en-US" smtClean="0"/>
              <a:t>2019-10-19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5A104-C242-4AE2-99D9-A2889B36A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10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17314"/>
            <a:ext cx="9144000" cy="18116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5"/>
                </a:solidFill>
                <a:latin typeface="Calibri Light (Headings)"/>
              </a:rPr>
              <a:t>3D Model Reconstruction From 2D Sketch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4126" y="4298686"/>
            <a:ext cx="4551882" cy="942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Calibri Light (Headings)"/>
              </a:rPr>
              <a:t>Name:-	    </a:t>
            </a:r>
            <a:r>
              <a:rPr lang="en-US" dirty="0" err="1">
                <a:latin typeface="Calibri Light (Headings)"/>
              </a:rPr>
              <a:t>Jesuthasu</a:t>
            </a:r>
            <a:r>
              <a:rPr lang="en-US" dirty="0">
                <a:latin typeface="Calibri Light (Headings)"/>
              </a:rPr>
              <a:t> Samson</a:t>
            </a:r>
          </a:p>
          <a:p>
            <a:pPr algn="l"/>
            <a:r>
              <a:rPr lang="en-US" dirty="0">
                <a:latin typeface="Calibri Light (Headings)"/>
              </a:rPr>
              <a:t>Reg No:-  2006/CSC/006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32397AF-DACC-4702-B0D8-DEF3ACF183C4}"/>
              </a:ext>
            </a:extLst>
          </p:cNvPr>
          <p:cNvSpPr txBox="1">
            <a:spLocks/>
          </p:cNvSpPr>
          <p:nvPr/>
        </p:nvSpPr>
        <p:spPr>
          <a:xfrm>
            <a:off x="7015992" y="4298686"/>
            <a:ext cx="4551882" cy="94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latin typeface="Calibri Light (Headings)"/>
              </a:rPr>
              <a:t>Supervisor:- Mr. S. </a:t>
            </a:r>
            <a:r>
              <a:rPr lang="en-US" dirty="0" err="1">
                <a:latin typeface="Calibri Light (Headings)"/>
              </a:rPr>
              <a:t>Suthakar</a:t>
            </a:r>
            <a:endParaRPr lang="en-US" dirty="0">
              <a:latin typeface="Calibri Light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15585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407" y="679508"/>
            <a:ext cx="9152390" cy="939567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</a:rPr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96" y="2065965"/>
            <a:ext cx="10972800" cy="44438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>
                <a:latin typeface="Calibri Light (Headings)"/>
              </a:rPr>
              <a:t>Problem</a:t>
            </a:r>
            <a:r>
              <a:rPr lang="en-US" sz="2400" dirty="0">
                <a:latin typeface="Calibri Light (Headings)"/>
              </a:rPr>
              <a:t>:-     	3D shape reconstruction from 2D freehand sketch for basic solids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dirty="0">
              <a:latin typeface="Calibri Light (Headings)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b="1" dirty="0">
                <a:latin typeface="Calibri Light (Headings)"/>
              </a:rPr>
              <a:t>Objective</a:t>
            </a:r>
            <a:r>
              <a:rPr lang="en-US" sz="2400" dirty="0">
                <a:latin typeface="Calibri Light (Headings)"/>
              </a:rPr>
              <a:t>:- 	Develop an artificial intelligence able to emulate cognitive functions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latin typeface="Calibri Light (Headings)"/>
              </a:rPr>
              <a:t>		regarding spatial imagination and other capabilities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Calibri Light (Headings)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Calibri Light (Headings)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Calibri Light (Headings)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400" dirty="0">
                <a:latin typeface="Calibri Light (Headings)"/>
              </a:rPr>
              <a:t>Despite the imprecision of a freehand sketch, a person could also say that the strokes represent a particular solid (</a:t>
            </a:r>
            <a:r>
              <a:rPr lang="en-US" sz="2400" dirty="0" err="1">
                <a:latin typeface="Calibri Light (Headings)"/>
              </a:rPr>
              <a:t>Eg</a:t>
            </a:r>
            <a:r>
              <a:rPr lang="en-US" sz="2400" dirty="0">
                <a:latin typeface="Calibri Light (Headings)"/>
              </a:rPr>
              <a:t>: cuboid), but for a machine, it is a step by step process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8144E5-D83D-4573-BE42-44552FD0A325}"/>
              </a:ext>
            </a:extLst>
          </p:cNvPr>
          <p:cNvSpPr txBox="1">
            <a:spLocks/>
          </p:cNvSpPr>
          <p:nvPr/>
        </p:nvSpPr>
        <p:spPr>
          <a:xfrm>
            <a:off x="612396" y="4353885"/>
            <a:ext cx="10972800" cy="10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Calibri Light (Headings)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E406957-402C-4BF5-9A19-B9DA1A214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04" y="4353885"/>
            <a:ext cx="1145005" cy="92381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16BA85C-B331-4D6A-B1A0-641696037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602" y="4457968"/>
            <a:ext cx="1028039" cy="88240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760CFF3-528B-4AD4-87A6-CE84886814F3}"/>
              </a:ext>
            </a:extLst>
          </p:cNvPr>
          <p:cNvSpPr txBox="1"/>
          <p:nvPr/>
        </p:nvSpPr>
        <p:spPr>
          <a:xfrm>
            <a:off x="1031100" y="4745279"/>
            <a:ext cx="3758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 Light (Headings)"/>
              </a:rPr>
              <a:t>Input</a:t>
            </a:r>
            <a:r>
              <a:rPr lang="en-US" sz="1400" dirty="0">
                <a:latin typeface="Calibri Light (Headings)"/>
              </a:rPr>
              <a:t>: a hand-made sketch (2D)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4872BB-F79E-4EA1-81CB-2F8A34EB18D3}"/>
              </a:ext>
            </a:extLst>
          </p:cNvPr>
          <p:cNvSpPr txBox="1"/>
          <p:nvPr/>
        </p:nvSpPr>
        <p:spPr>
          <a:xfrm>
            <a:off x="6094602" y="4745278"/>
            <a:ext cx="3649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 Light (Headings)"/>
              </a:rPr>
              <a:t>Output</a:t>
            </a:r>
            <a:r>
              <a:rPr lang="en-US" sz="1400" dirty="0">
                <a:latin typeface="Calibri Light (Headings)"/>
              </a:rPr>
              <a:t>: a cuboid (3D)</a:t>
            </a:r>
          </a:p>
        </p:txBody>
      </p:sp>
    </p:spTree>
    <p:extLst>
      <p:ext uri="{BB962C8B-B14F-4D97-AF65-F5344CB8AC3E}">
        <p14:creationId xmlns:p14="http://schemas.microsoft.com/office/powerpoint/2010/main" val="397228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407" y="679508"/>
            <a:ext cx="9152390" cy="939567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</a:rPr>
              <a:t>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96" y="3892493"/>
            <a:ext cx="10972800" cy="228600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sz="2400" dirty="0">
                <a:latin typeface="Calibri Light (Headings)"/>
              </a:rPr>
              <a:t>Transform the irregular strokes into string lines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sz="2400" dirty="0">
                <a:latin typeface="Calibri Light (Headings)"/>
              </a:rPr>
              <a:t>Extract the required measurements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sz="2400" dirty="0">
                <a:latin typeface="Calibri Light (Headings)"/>
              </a:rPr>
              <a:t>Obtain the corresponding conceptual geometry after a heuristic interpretation process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69BB65-64EA-42DD-976C-DA57B7ADD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407" y="1837187"/>
            <a:ext cx="1676400" cy="13525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CCD04FC-350C-45F1-B317-C7DA3B24C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6597" y="1897815"/>
            <a:ext cx="1756010" cy="129192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8FF5C5C-84BD-48B2-8852-6F6554538F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5646" y="1897815"/>
            <a:ext cx="1505152" cy="12919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AD7DBFC-0916-4486-8EC1-B6FD316B8A92}"/>
              </a:ext>
            </a:extLst>
          </p:cNvPr>
          <p:cNvSpPr txBox="1"/>
          <p:nvPr/>
        </p:nvSpPr>
        <p:spPr>
          <a:xfrm>
            <a:off x="477473" y="3177507"/>
            <a:ext cx="3758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 Light (Headings)"/>
              </a:rPr>
              <a:t>Input</a:t>
            </a:r>
            <a:r>
              <a:rPr lang="en-US" sz="1400" dirty="0">
                <a:latin typeface="Calibri Light (Headings)"/>
              </a:rPr>
              <a:t>: a hand-made sketch (2D)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FC42C0-DB6A-4E67-A03F-2059BE054F62}"/>
              </a:ext>
            </a:extLst>
          </p:cNvPr>
          <p:cNvSpPr txBox="1"/>
          <p:nvPr/>
        </p:nvSpPr>
        <p:spPr>
          <a:xfrm>
            <a:off x="8093616" y="3189737"/>
            <a:ext cx="3649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 Light (Headings)"/>
              </a:rPr>
              <a:t>Output</a:t>
            </a:r>
            <a:r>
              <a:rPr lang="en-US" sz="1400" dirty="0">
                <a:latin typeface="Calibri Light (Headings)"/>
              </a:rPr>
              <a:t>: a cuboid (3D)</a:t>
            </a:r>
          </a:p>
        </p:txBody>
      </p:sp>
    </p:spTree>
    <p:extLst>
      <p:ext uri="{BB962C8B-B14F-4D97-AF65-F5344CB8AC3E}">
        <p14:creationId xmlns:p14="http://schemas.microsoft.com/office/powerpoint/2010/main" val="1596023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407" y="679508"/>
            <a:ext cx="9152390" cy="939567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</a:rPr>
              <a:t>RELATED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96" y="2065965"/>
            <a:ext cx="10972800" cy="41125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Calibri Light (Headings)"/>
              </a:rPr>
              <a:t> A 3D Model Retrieval Method Using 2D Freehand Sketches</a:t>
            </a:r>
          </a:p>
          <a:p>
            <a:pPr marL="0" indent="0" algn="just">
              <a:buNone/>
            </a:pPr>
            <a:r>
              <a:rPr lang="en-US" sz="1800" dirty="0">
                <a:latin typeface="Calibri Light (Headings)"/>
              </a:rPr>
              <a:t>	Retrieve desired 3D models by measuring the similarity between a user’s freehand sketches and 2D 	orthogonal views generated from 3D models</a:t>
            </a:r>
          </a:p>
          <a:p>
            <a:pPr marL="0" indent="0" algn="just">
              <a:buNone/>
            </a:pPr>
            <a:endParaRPr lang="en-US" sz="2400" dirty="0">
              <a:latin typeface="Calibri Light (Headings)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Calibri Light (Headings)"/>
              </a:rPr>
              <a:t> 3D Shape Reconstruction from Sketches via Multi-view Convolutional Networks</a:t>
            </a:r>
          </a:p>
          <a:p>
            <a:pPr marL="0" indent="0" algn="just">
              <a:buNone/>
            </a:pPr>
            <a:r>
              <a:rPr lang="en-US" sz="1800" dirty="0">
                <a:latin typeface="Calibri Light (Headings)"/>
              </a:rPr>
              <a:t>	output a dense point cloud representing a 3D reconstruction, convert into a polygon mesh, using 	encoder-decoder network the multi-view maps are then consolidated into a 3D point cloud</a:t>
            </a:r>
          </a:p>
          <a:p>
            <a:pPr marL="0" indent="0" algn="just">
              <a:buNone/>
            </a:pPr>
            <a:endParaRPr lang="en-US" sz="2400" dirty="0">
              <a:latin typeface="Calibri Light (Headings)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Calibri Light (Headings)"/>
              </a:rPr>
              <a:t> 3D Model Retrieval Based on Hand Drawn Sketches Using LDA Model</a:t>
            </a:r>
          </a:p>
          <a:p>
            <a:pPr marL="0" indent="0" algn="just">
              <a:buNone/>
            </a:pPr>
            <a:r>
              <a:rPr lang="en-US" sz="1800" dirty="0">
                <a:latin typeface="Calibri Light (Headings)"/>
              </a:rPr>
              <a:t>	generate 2D views of 3D models, extract low level features from sketch and 2D 	views and encode them as 	visual words, use LDA method to achieve topics distribution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8144E5-D83D-4573-BE42-44552FD0A325}"/>
              </a:ext>
            </a:extLst>
          </p:cNvPr>
          <p:cNvSpPr txBox="1">
            <a:spLocks/>
          </p:cNvSpPr>
          <p:nvPr/>
        </p:nvSpPr>
        <p:spPr>
          <a:xfrm>
            <a:off x="612396" y="4353885"/>
            <a:ext cx="10972800" cy="10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Calibri Light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92169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8407" y="679508"/>
            <a:ext cx="9152390" cy="939567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5"/>
                </a:solidFill>
              </a:rPr>
              <a:t>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96" y="2524125"/>
            <a:ext cx="10972800" cy="365436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Calibri Light (Headings)"/>
              </a:rPr>
              <a:t> Only few data related to the 2D polygon are available to match the free hand sketches</a:t>
            </a:r>
          </a:p>
          <a:p>
            <a:pPr marL="0" indent="0" algn="just">
              <a:buNone/>
            </a:pPr>
            <a:r>
              <a:rPr lang="en-US" sz="2400" dirty="0">
                <a:latin typeface="Calibri Light (Headings)"/>
              </a:rPr>
              <a:t>	</a:t>
            </a:r>
            <a:r>
              <a:rPr lang="en-US" sz="1800" dirty="0">
                <a:latin typeface="Calibri Light (Headings)"/>
              </a:rPr>
              <a:t>Here I will introduce a mathematical method to construct 2D sketches into 3D models without the middle 	conversion which is to convert free hand sketches to 2D polygon by matching similarity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38144E5-D83D-4573-BE42-44552FD0A325}"/>
              </a:ext>
            </a:extLst>
          </p:cNvPr>
          <p:cNvSpPr txBox="1">
            <a:spLocks/>
          </p:cNvSpPr>
          <p:nvPr/>
        </p:nvSpPr>
        <p:spPr>
          <a:xfrm>
            <a:off x="612396" y="4353885"/>
            <a:ext cx="10972800" cy="1090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endParaRPr lang="en-US" sz="2400" dirty="0">
              <a:latin typeface="Calibri Light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418167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609" y="2766218"/>
            <a:ext cx="3106782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5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513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102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Calibri Light (Headings)</vt:lpstr>
      <vt:lpstr>Wingdings</vt:lpstr>
      <vt:lpstr>Office Theme</vt:lpstr>
      <vt:lpstr>3D Model Reconstruction From 2D Sketch</vt:lpstr>
      <vt:lpstr>DEFINITION</vt:lpstr>
      <vt:lpstr>STEPS</vt:lpstr>
      <vt:lpstr>RELATED WORKS</vt:lpstr>
      <vt:lpstr>GAP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Object Tracking using deep learning</dc:title>
  <dc:creator>Justus Nithushan</dc:creator>
  <cp:lastModifiedBy>samsonj.edu@gmail.com</cp:lastModifiedBy>
  <cp:revision>135</cp:revision>
  <dcterms:created xsi:type="dcterms:W3CDTF">2019-10-17T13:55:31Z</dcterms:created>
  <dcterms:modified xsi:type="dcterms:W3CDTF">2019-10-19T03:22:28Z</dcterms:modified>
</cp:coreProperties>
</file>