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42794238" cy="30267275"/>
  <p:notesSz cx="6858000" cy="9144000"/>
  <p:defaultTextStyle>
    <a:defPPr>
      <a:defRPr lang="en-US"/>
    </a:defPPr>
    <a:lvl1pPr marL="0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166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335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59501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2667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5837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19002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2168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5338" algn="l" defTabSz="3506335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0" d="100"/>
          <a:sy n="20" d="100"/>
        </p:scale>
        <p:origin x="104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6C082-CEF1-4D98-93B5-F13817AA10A3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73374-8A70-49B4-8CD6-A11FAEEF9A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72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1pPr>
    <a:lvl2pPr marL="1753166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2pPr>
    <a:lvl3pPr marL="3506335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3pPr>
    <a:lvl4pPr marL="5259501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4pPr>
    <a:lvl5pPr marL="7012667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5pPr>
    <a:lvl6pPr marL="8765837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6pPr>
    <a:lvl7pPr marL="10519002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7pPr>
    <a:lvl8pPr marL="12272168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8pPr>
    <a:lvl9pPr marL="14025338" algn="l" defTabSz="3506335" rtl="0" eaLnBrk="1" latinLnBrk="0" hangingPunct="1">
      <a:defRPr sz="4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568" y="4953466"/>
            <a:ext cx="36375102" cy="10537496"/>
          </a:xfrm>
        </p:spPr>
        <p:txBody>
          <a:bodyPr anchor="b"/>
          <a:lstStyle>
            <a:lvl1pPr algn="ctr">
              <a:defRPr sz="26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280" y="15897328"/>
            <a:ext cx="32095679" cy="7307583"/>
          </a:xfrm>
        </p:spPr>
        <p:txBody>
          <a:bodyPr/>
          <a:lstStyle>
            <a:lvl1pPr marL="0" indent="0" algn="ctr">
              <a:buNone/>
              <a:defRPr sz="10592"/>
            </a:lvl1pPr>
            <a:lvl2pPr marL="2017806" indent="0" algn="ctr">
              <a:buNone/>
              <a:defRPr sz="8827"/>
            </a:lvl2pPr>
            <a:lvl3pPr marL="4035613" indent="0" algn="ctr">
              <a:buNone/>
              <a:defRPr sz="7944"/>
            </a:lvl3pPr>
            <a:lvl4pPr marL="6053419" indent="0" algn="ctr">
              <a:buNone/>
              <a:defRPr sz="7061"/>
            </a:lvl4pPr>
            <a:lvl5pPr marL="8071226" indent="0" algn="ctr">
              <a:buNone/>
              <a:defRPr sz="7061"/>
            </a:lvl5pPr>
            <a:lvl6pPr marL="10089032" indent="0" algn="ctr">
              <a:buNone/>
              <a:defRPr sz="7061"/>
            </a:lvl6pPr>
            <a:lvl7pPr marL="12106839" indent="0" algn="ctr">
              <a:buNone/>
              <a:defRPr sz="7061"/>
            </a:lvl7pPr>
            <a:lvl8pPr marL="14124645" indent="0" algn="ctr">
              <a:buNone/>
              <a:defRPr sz="7061"/>
            </a:lvl8pPr>
            <a:lvl9pPr marL="16142452" indent="0" algn="ctr">
              <a:buNone/>
              <a:defRPr sz="706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16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98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24629" y="1611452"/>
            <a:ext cx="9227508" cy="25650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106" y="1611452"/>
            <a:ext cx="27147595" cy="25650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9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94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818" y="7545809"/>
            <a:ext cx="36910030" cy="12590343"/>
          </a:xfrm>
        </p:spPr>
        <p:txBody>
          <a:bodyPr anchor="b"/>
          <a:lstStyle>
            <a:lvl1pPr>
              <a:defRPr sz="26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9818" y="20255262"/>
            <a:ext cx="36910030" cy="6620964"/>
          </a:xfrm>
        </p:spPr>
        <p:txBody>
          <a:bodyPr/>
          <a:lstStyle>
            <a:lvl1pPr marL="0" indent="0">
              <a:buNone/>
              <a:defRPr sz="10592">
                <a:solidFill>
                  <a:schemeClr val="tx1"/>
                </a:solidFill>
              </a:defRPr>
            </a:lvl1pPr>
            <a:lvl2pPr marL="2017806" indent="0">
              <a:buNone/>
              <a:defRPr sz="8827">
                <a:solidFill>
                  <a:schemeClr val="tx1">
                    <a:tint val="75000"/>
                  </a:schemeClr>
                </a:solidFill>
              </a:defRPr>
            </a:lvl2pPr>
            <a:lvl3pPr marL="4035613" indent="0">
              <a:buNone/>
              <a:defRPr sz="7944">
                <a:solidFill>
                  <a:schemeClr val="tx1">
                    <a:tint val="75000"/>
                  </a:schemeClr>
                </a:solidFill>
              </a:defRPr>
            </a:lvl3pPr>
            <a:lvl4pPr marL="605341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4pPr>
            <a:lvl5pPr marL="8071226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5pPr>
            <a:lvl6pPr marL="1008903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6pPr>
            <a:lvl7pPr marL="1210683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7pPr>
            <a:lvl8pPr marL="14124645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8pPr>
            <a:lvl9pPr marL="1614245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104" y="8057261"/>
            <a:ext cx="18187551" cy="192043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4583" y="8057261"/>
            <a:ext cx="18187551" cy="192043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40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1611459"/>
            <a:ext cx="36910030" cy="58502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682" y="7419688"/>
            <a:ext cx="18103966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7682" y="11055963"/>
            <a:ext cx="18103966" cy="1626165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4585" y="7419688"/>
            <a:ext cx="18193125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4585" y="11055963"/>
            <a:ext cx="18193125" cy="1626165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2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32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64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125" y="4357934"/>
            <a:ext cx="21664583" cy="21509383"/>
          </a:xfrm>
        </p:spPr>
        <p:txBody>
          <a:bodyPr/>
          <a:lstStyle>
            <a:lvl1pPr>
              <a:defRPr sz="14123"/>
            </a:lvl1pPr>
            <a:lvl2pPr>
              <a:defRPr sz="12358"/>
            </a:lvl2pPr>
            <a:lvl3pPr>
              <a:defRPr sz="10592"/>
            </a:lvl3pPr>
            <a:lvl4pPr>
              <a:defRPr sz="8827"/>
            </a:lvl4pPr>
            <a:lvl5pPr>
              <a:defRPr sz="8827"/>
            </a:lvl5pPr>
            <a:lvl6pPr>
              <a:defRPr sz="8827"/>
            </a:lvl6pPr>
            <a:lvl7pPr>
              <a:defRPr sz="8827"/>
            </a:lvl7pPr>
            <a:lvl8pPr>
              <a:defRPr sz="8827"/>
            </a:lvl8pPr>
            <a:lvl9pPr>
              <a:defRPr sz="8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3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3125" y="4357934"/>
            <a:ext cx="21664583" cy="21509383"/>
          </a:xfrm>
        </p:spPr>
        <p:txBody>
          <a:bodyPr anchor="t"/>
          <a:lstStyle>
            <a:lvl1pPr marL="0" indent="0">
              <a:buNone/>
              <a:defRPr sz="14123"/>
            </a:lvl1pPr>
            <a:lvl2pPr marL="2017806" indent="0">
              <a:buNone/>
              <a:defRPr sz="12358"/>
            </a:lvl2pPr>
            <a:lvl3pPr marL="4035613" indent="0">
              <a:buNone/>
              <a:defRPr sz="10592"/>
            </a:lvl3pPr>
            <a:lvl4pPr marL="6053419" indent="0">
              <a:buNone/>
              <a:defRPr sz="8827"/>
            </a:lvl4pPr>
            <a:lvl5pPr marL="8071226" indent="0">
              <a:buNone/>
              <a:defRPr sz="8827"/>
            </a:lvl5pPr>
            <a:lvl6pPr marL="10089032" indent="0">
              <a:buNone/>
              <a:defRPr sz="8827"/>
            </a:lvl6pPr>
            <a:lvl7pPr marL="12106839" indent="0">
              <a:buNone/>
              <a:defRPr sz="8827"/>
            </a:lvl7pPr>
            <a:lvl8pPr marL="14124645" indent="0">
              <a:buNone/>
              <a:defRPr sz="8827"/>
            </a:lvl8pPr>
            <a:lvl9pPr marL="16142452" indent="0">
              <a:buNone/>
              <a:defRPr sz="882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73355307-0D8F-4D92-9ABE-7DE12D514AAE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/>
          <a:lstStyle/>
          <a:p>
            <a:fld id="{D661B431-7517-43D1-894B-41B25A453D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38" y="1852089"/>
            <a:ext cx="30357762" cy="2334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053" y="8057261"/>
            <a:ext cx="39040385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5053" y="28053287"/>
            <a:ext cx="39040385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0435" y="1852089"/>
            <a:ext cx="4394869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56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35613" rtl="0" eaLnBrk="1" latinLnBrk="0" hangingPunct="1">
        <a:lnSpc>
          <a:spcPct val="90000"/>
        </a:lnSpc>
        <a:spcBef>
          <a:spcPct val="0"/>
        </a:spcBef>
        <a:buNone/>
        <a:defRPr sz="10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008903" indent="-1008903" algn="l" defTabSz="4035613" rtl="0" eaLnBrk="1" latinLnBrk="0" hangingPunct="1">
        <a:lnSpc>
          <a:spcPct val="90000"/>
        </a:lnSpc>
        <a:spcBef>
          <a:spcPts val="441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17725" indent="-100806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079750" indent="-960438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4138613" indent="-100806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294313" indent="-100806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09793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3115742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513354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7151355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1pPr>
      <a:lvl2pPr marL="201780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4035613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3pPr>
      <a:lvl4pPr marL="605341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807122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008903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210683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4124645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614245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SL-SWCS’25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Poster </a:t>
            </a:r>
            <a:r>
              <a:rPr lang="en-GB" dirty="0"/>
              <a:t>Template Preparation Guideline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053" y="5676900"/>
            <a:ext cx="18991847" cy="23202900"/>
          </a:xfrm>
          <a:ln>
            <a:noFill/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6000" dirty="0"/>
              <a:t>Poster Dimensions and </a:t>
            </a:r>
            <a:r>
              <a:rPr lang="en-US" sz="6000" dirty="0" smtClean="0"/>
              <a:t>Orientation:</a:t>
            </a:r>
            <a:endParaRPr lang="en-US" sz="6000" dirty="0"/>
          </a:p>
          <a:p>
            <a:pPr lvl="1">
              <a:spcAft>
                <a:spcPts val="600"/>
              </a:spcAft>
            </a:pPr>
            <a:r>
              <a:rPr lang="en-US" sz="6000" dirty="0"/>
              <a:t>Size: </a:t>
            </a:r>
            <a:r>
              <a:rPr lang="en-US" sz="6000" dirty="0" smtClean="0"/>
              <a:t>A0  </a:t>
            </a:r>
          </a:p>
          <a:p>
            <a:pPr lvl="2">
              <a:spcAft>
                <a:spcPts val="600"/>
              </a:spcAft>
            </a:pPr>
            <a:r>
              <a:rPr lang="en-US" sz="6000" dirty="0" smtClean="0"/>
              <a:t>H:eight 33.11 </a:t>
            </a:r>
            <a:r>
              <a:rPr lang="en-US" sz="6000" dirty="0"/>
              <a:t>in (84.1 cm) </a:t>
            </a:r>
            <a:endParaRPr lang="en-US" sz="6000" dirty="0" smtClean="0"/>
          </a:p>
          <a:p>
            <a:pPr lvl="2">
              <a:spcAft>
                <a:spcPts val="600"/>
              </a:spcAft>
            </a:pPr>
            <a:r>
              <a:rPr lang="en-US" sz="6000" dirty="0" smtClean="0"/>
              <a:t>Width: 46.81 </a:t>
            </a:r>
            <a:r>
              <a:rPr lang="en-US" sz="6000" dirty="0"/>
              <a:t>in (118.9 cm</a:t>
            </a:r>
            <a:r>
              <a:rPr lang="en-US" sz="6000" dirty="0" smtClean="0"/>
              <a:t>)</a:t>
            </a:r>
            <a:endParaRPr lang="en-US" sz="6000" dirty="0"/>
          </a:p>
          <a:p>
            <a:pPr lvl="1">
              <a:spcAft>
                <a:spcPts val="600"/>
              </a:spcAft>
            </a:pPr>
            <a:r>
              <a:rPr lang="en-US" sz="6000" dirty="0"/>
              <a:t>Orientation: </a:t>
            </a:r>
            <a:r>
              <a:rPr lang="en-US" sz="6000" dirty="0" smtClean="0"/>
              <a:t>Landscape</a:t>
            </a:r>
          </a:p>
          <a:p>
            <a:pPr>
              <a:spcAft>
                <a:spcPts val="600"/>
              </a:spcAft>
            </a:pPr>
            <a:r>
              <a:rPr lang="en-GB" sz="6000" dirty="0" smtClean="0"/>
              <a:t>Required Margins:</a:t>
            </a:r>
            <a:endParaRPr lang="en-US" sz="6000" dirty="0" smtClean="0"/>
          </a:p>
          <a:p>
            <a:pPr lvl="1">
              <a:spcAft>
                <a:spcPts val="600"/>
              </a:spcAft>
            </a:pPr>
            <a:r>
              <a:rPr lang="en-US" sz="6000" dirty="0"/>
              <a:t>Use 2.0 in (5.08 cm) margins on all four </a:t>
            </a:r>
            <a:r>
              <a:rPr lang="en-US" sz="6000" dirty="0" smtClean="0"/>
              <a:t>sides</a:t>
            </a:r>
          </a:p>
          <a:p>
            <a:pPr>
              <a:spcAft>
                <a:spcPts val="600"/>
              </a:spcAft>
            </a:pPr>
            <a:r>
              <a:rPr lang="en-US" sz="6000" dirty="0" smtClean="0"/>
              <a:t>SL-SWCS Logo (Mandatory):</a:t>
            </a:r>
          </a:p>
          <a:p>
            <a:pPr lvl="1">
              <a:spcAft>
                <a:spcPts val="600"/>
              </a:spcAft>
            </a:pPr>
            <a:r>
              <a:rPr lang="en-US" sz="6000" dirty="0" smtClean="0"/>
              <a:t>Position</a:t>
            </a:r>
            <a:r>
              <a:rPr lang="en-US" sz="6000" dirty="0"/>
              <a:t>: Top-right corner of the poster.</a:t>
            </a:r>
          </a:p>
          <a:p>
            <a:pPr lvl="1">
              <a:spcAft>
                <a:spcPts val="600"/>
              </a:spcAft>
            </a:pPr>
            <a:r>
              <a:rPr lang="en-US" sz="6000" dirty="0"/>
              <a:t>Recommended height: </a:t>
            </a:r>
            <a:r>
              <a:rPr lang="en-US" sz="6000" dirty="0" smtClean="0"/>
              <a:t>2 – 3 </a:t>
            </a:r>
            <a:r>
              <a:rPr lang="en-US" sz="6000" dirty="0"/>
              <a:t>in (</a:t>
            </a:r>
            <a:r>
              <a:rPr lang="en-US" sz="6000" dirty="0" smtClean="0"/>
              <a:t>5.08 </a:t>
            </a:r>
            <a:r>
              <a:rPr lang="en-US" sz="6000" dirty="0"/>
              <a:t>– 7.62 cm)</a:t>
            </a:r>
          </a:p>
          <a:p>
            <a:pPr lvl="1">
              <a:spcAft>
                <a:spcPts val="600"/>
              </a:spcAft>
            </a:pPr>
            <a:r>
              <a:rPr lang="en-US" sz="6000" dirty="0"/>
              <a:t>Must not be stretched or compressed</a:t>
            </a:r>
            <a:r>
              <a:rPr lang="en-US" sz="60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GB" sz="6000" dirty="0" smtClean="0"/>
              <a:t>Crest </a:t>
            </a:r>
            <a:r>
              <a:rPr lang="en-GB" sz="6000" dirty="0"/>
              <a:t>of the </a:t>
            </a:r>
            <a:r>
              <a:rPr lang="en-GB" sz="6000" dirty="0" smtClean="0"/>
              <a:t>Institution (Optional):</a:t>
            </a:r>
          </a:p>
          <a:p>
            <a:pPr lvl="1">
              <a:spcAft>
                <a:spcPts val="600"/>
              </a:spcAft>
            </a:pPr>
            <a:r>
              <a:rPr lang="en-US" sz="6000" dirty="0"/>
              <a:t>Position: Top-left </a:t>
            </a:r>
            <a:r>
              <a:rPr lang="en-US" sz="6000" dirty="0" smtClean="0"/>
              <a:t>corner</a:t>
            </a:r>
            <a:endParaRPr lang="en-GB" sz="6000" dirty="0" smtClean="0"/>
          </a:p>
          <a:p>
            <a:pPr>
              <a:spcAft>
                <a:spcPts val="600"/>
              </a:spcAft>
            </a:pPr>
            <a:r>
              <a:rPr lang="en-US" sz="6000" dirty="0" smtClean="0"/>
              <a:t>Footer (</a:t>
            </a:r>
            <a:r>
              <a:rPr lang="en-US" sz="6000" dirty="0"/>
              <a:t>Include at the </a:t>
            </a:r>
            <a:r>
              <a:rPr lang="en-US" sz="6000" dirty="0" smtClean="0"/>
              <a:t>bottom):</a:t>
            </a:r>
          </a:p>
          <a:p>
            <a:pPr marL="1109662" lvl="1" indent="0">
              <a:spcAft>
                <a:spcPts val="600"/>
              </a:spcAft>
              <a:buNone/>
            </a:pPr>
            <a:r>
              <a:rPr lang="en-US" sz="6000" dirty="0" smtClean="0"/>
              <a:t>“Sri Lanka Student Workshop on Computer Science (SL-SWCS’25)”</a:t>
            </a:r>
            <a:endParaRPr lang="en-GB" sz="6000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1877338" y="5676900"/>
            <a:ext cx="18991847" cy="232029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008903" indent="-1008903" algn="l" defTabSz="4035613" rtl="0" eaLnBrk="1" latinLnBrk="0" hangingPunct="1">
              <a:lnSpc>
                <a:spcPct val="90000"/>
              </a:lnSpc>
              <a:spcBef>
                <a:spcPts val="4413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117725" indent="-100806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3079750" indent="-960438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4138613" indent="-100806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5294313" indent="-100806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097936" indent="-100890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15742" indent="-100890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33549" indent="-100890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51355" indent="-1008903" algn="l" defTabSz="4035613" rtl="0" eaLnBrk="1" latinLnBrk="0" hangingPunct="1">
              <a:lnSpc>
                <a:spcPct val="90000"/>
              </a:lnSpc>
              <a:spcBef>
                <a:spcPts val="2207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GB" sz="6000" dirty="0" smtClean="0"/>
              <a:t>Recommended Poster Structure:</a:t>
            </a:r>
          </a:p>
          <a:p>
            <a:pPr marL="990600" indent="0" algn="just">
              <a:spcAft>
                <a:spcPts val="600"/>
              </a:spcAft>
              <a:buNone/>
            </a:pPr>
            <a:r>
              <a:rPr lang="en-US" sz="6000" i="1" dirty="0"/>
              <a:t>The following </a:t>
            </a:r>
            <a:r>
              <a:rPr lang="en-US" sz="6000" i="1" dirty="0" smtClean="0"/>
              <a:t>is </a:t>
            </a:r>
            <a:r>
              <a:rPr lang="en-US" sz="6000" i="1" dirty="0"/>
              <a:t>a recommended guideline. Authors may </a:t>
            </a:r>
            <a:r>
              <a:rPr lang="en-US" sz="6000" i="1" dirty="0" err="1"/>
              <a:t>organise</a:t>
            </a:r>
            <a:r>
              <a:rPr lang="en-US" sz="6000" i="1" dirty="0"/>
              <a:t> their posters in any manner that effectively presents their work, provided that all mandatory branding elements, margins, and dimensions are </a:t>
            </a:r>
            <a:r>
              <a:rPr lang="en-US" sz="6000" i="1" dirty="0" smtClean="0"/>
              <a:t>maintained.</a:t>
            </a:r>
            <a:endParaRPr lang="en-GB" sz="6000" i="1" dirty="0" smtClean="0"/>
          </a:p>
          <a:p>
            <a:pPr lvl="1">
              <a:spcAft>
                <a:spcPts val="600"/>
              </a:spcAft>
            </a:pPr>
            <a:r>
              <a:rPr lang="en-US" sz="6000" dirty="0" smtClean="0"/>
              <a:t>Title </a:t>
            </a:r>
            <a:r>
              <a:rPr lang="en-US" sz="6000" dirty="0"/>
              <a:t>Block</a:t>
            </a:r>
          </a:p>
          <a:p>
            <a:pPr lvl="2">
              <a:spcAft>
                <a:spcPts val="600"/>
              </a:spcAft>
            </a:pPr>
            <a:r>
              <a:rPr lang="en-US" sz="6000" dirty="0"/>
              <a:t>Position: </a:t>
            </a:r>
            <a:r>
              <a:rPr lang="en-US" sz="6000" dirty="0" err="1"/>
              <a:t>Centred</a:t>
            </a:r>
            <a:r>
              <a:rPr lang="en-US" sz="6000" dirty="0"/>
              <a:t> at the </a:t>
            </a:r>
            <a:r>
              <a:rPr lang="en-US" sz="6000" dirty="0" smtClean="0"/>
              <a:t>top</a:t>
            </a:r>
          </a:p>
          <a:p>
            <a:pPr lvl="2">
              <a:spcAft>
                <a:spcPts val="600"/>
              </a:spcAft>
            </a:pPr>
            <a:r>
              <a:rPr lang="en-US" sz="6000" dirty="0" smtClean="0"/>
              <a:t>Font sizes:</a:t>
            </a:r>
          </a:p>
          <a:p>
            <a:pPr lvl="3">
              <a:spcAft>
                <a:spcPts val="600"/>
              </a:spcAft>
            </a:pPr>
            <a:r>
              <a:rPr lang="en-US" sz="6000" dirty="0" smtClean="0"/>
              <a:t>Title</a:t>
            </a:r>
            <a:r>
              <a:rPr lang="en-US" sz="6000" dirty="0"/>
              <a:t>: 3.1–4.3 in (80–110 </a:t>
            </a:r>
            <a:r>
              <a:rPr lang="en-US" sz="6000" dirty="0" err="1"/>
              <a:t>pt</a:t>
            </a:r>
            <a:r>
              <a:rPr lang="en-US" sz="6000" dirty="0"/>
              <a:t>)</a:t>
            </a:r>
          </a:p>
          <a:p>
            <a:pPr lvl="3">
              <a:spcAft>
                <a:spcPts val="600"/>
              </a:spcAft>
            </a:pPr>
            <a:r>
              <a:rPr lang="en-US" sz="6500" dirty="0"/>
              <a:t>Authors: 2.0–2.4 in (50–60 </a:t>
            </a:r>
            <a:r>
              <a:rPr lang="en-US" sz="6500" dirty="0" err="1"/>
              <a:t>pt</a:t>
            </a:r>
            <a:r>
              <a:rPr lang="en-US" sz="6500" dirty="0"/>
              <a:t>)</a:t>
            </a:r>
          </a:p>
          <a:p>
            <a:pPr lvl="3">
              <a:spcAft>
                <a:spcPts val="600"/>
              </a:spcAft>
            </a:pPr>
            <a:r>
              <a:rPr lang="en-US" sz="6500" dirty="0"/>
              <a:t>Affiliations: 1.6–2.0 in (40–50 </a:t>
            </a:r>
            <a:r>
              <a:rPr lang="en-US" sz="6500" dirty="0" err="1"/>
              <a:t>pt</a:t>
            </a:r>
            <a:r>
              <a:rPr lang="en-US" sz="6500" dirty="0" smtClean="0"/>
              <a:t>)</a:t>
            </a:r>
            <a:endParaRPr lang="en-US" sz="6500" dirty="0"/>
          </a:p>
          <a:p>
            <a:pPr lvl="1">
              <a:spcAft>
                <a:spcPts val="600"/>
              </a:spcAft>
            </a:pPr>
            <a:r>
              <a:rPr lang="en-US" sz="6500" dirty="0"/>
              <a:t>Main </a:t>
            </a:r>
            <a:r>
              <a:rPr lang="en-US" sz="6500" dirty="0" smtClean="0"/>
              <a:t>Content</a:t>
            </a:r>
            <a:endParaRPr lang="en-US" sz="6500" dirty="0"/>
          </a:p>
          <a:p>
            <a:pPr lvl="2">
              <a:spcAft>
                <a:spcPts val="600"/>
              </a:spcAft>
            </a:pPr>
            <a:r>
              <a:rPr lang="en-US" sz="6500" dirty="0" smtClean="0"/>
              <a:t>Introduction </a:t>
            </a:r>
            <a:r>
              <a:rPr lang="en-US" sz="6500" dirty="0"/>
              <a:t>/ Background</a:t>
            </a:r>
          </a:p>
          <a:p>
            <a:pPr lvl="2">
              <a:spcAft>
                <a:spcPts val="600"/>
              </a:spcAft>
            </a:pPr>
            <a:r>
              <a:rPr lang="en-US" sz="6500" dirty="0"/>
              <a:t>Methodology</a:t>
            </a:r>
          </a:p>
          <a:p>
            <a:pPr lvl="2">
              <a:spcAft>
                <a:spcPts val="600"/>
              </a:spcAft>
            </a:pPr>
            <a:r>
              <a:rPr lang="en-US" sz="6500" dirty="0"/>
              <a:t>Results and Discussion</a:t>
            </a:r>
          </a:p>
          <a:p>
            <a:pPr lvl="2">
              <a:spcAft>
                <a:spcPts val="600"/>
              </a:spcAft>
            </a:pPr>
            <a:r>
              <a:rPr lang="en-US" sz="6500" dirty="0"/>
              <a:t>Conclusion</a:t>
            </a:r>
          </a:p>
          <a:p>
            <a:pPr lvl="2">
              <a:spcAft>
                <a:spcPts val="600"/>
              </a:spcAft>
            </a:pPr>
            <a:r>
              <a:rPr lang="en-US" sz="6500" dirty="0"/>
              <a:t>References (optional)</a:t>
            </a:r>
          </a:p>
          <a:p>
            <a:pPr lvl="2">
              <a:spcAft>
                <a:spcPts val="600"/>
              </a:spcAft>
            </a:pPr>
            <a:r>
              <a:rPr lang="en-US" sz="6500" dirty="0"/>
              <a:t>Acknowledgements (optional</a:t>
            </a:r>
            <a:r>
              <a:rPr lang="en-US" sz="6500" dirty="0" smtClean="0"/>
              <a:t>)</a:t>
            </a:r>
            <a:endParaRPr lang="en-US" sz="6500" dirty="0"/>
          </a:p>
        </p:txBody>
      </p:sp>
      <p:sp>
        <p:nvSpPr>
          <p:cNvPr id="15" name="Rounded Rectangle 14"/>
          <p:cNvSpPr/>
          <p:nvPr/>
        </p:nvSpPr>
        <p:spPr>
          <a:xfrm>
            <a:off x="1925053" y="1852089"/>
            <a:ext cx="4293185" cy="228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6000" dirty="0" smtClean="0"/>
              <a:t>Crest of the Institution</a:t>
            </a:r>
            <a:endParaRPr lang="en-GB" sz="6000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Sri Lanka Student Workshop on Computer Science (SL-SWCS’25)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92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210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SL-SWCS’25  Poster Template Preparation Guideline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Suthakar Somaskandan</dc:creator>
  <cp:lastModifiedBy>Suthakar Somaskandan</cp:lastModifiedBy>
  <cp:revision>82</cp:revision>
  <dcterms:created xsi:type="dcterms:W3CDTF">2025-11-09T02:41:09Z</dcterms:created>
  <dcterms:modified xsi:type="dcterms:W3CDTF">2025-11-09T04:08:26Z</dcterms:modified>
</cp:coreProperties>
</file>